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g"/>
  <Override PartName="/ppt/theme/theme3.xml" ContentType="application/vnd.openxmlformats-officedocument.theme+xml"/>
  <Override PartName="/ppt/media/image4.jpg" ContentType="image/jp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10"/>
  </p:notesMasterIdLst>
  <p:sldIdLst>
    <p:sldId id="292" r:id="rId3"/>
    <p:sldId id="257" r:id="rId4"/>
    <p:sldId id="296" r:id="rId5"/>
    <p:sldId id="283" r:id="rId6"/>
    <p:sldId id="294" r:id="rId7"/>
    <p:sldId id="259" r:id="rId8"/>
    <p:sldId id="258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06E0142-E19F-462E-8C44-E4A0F76349E7}">
  <a:tblStyle styleId="{606E0142-E19F-462E-8C44-E4A0F76349E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3d42c1dd5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3d42c1dd5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73ef63f95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73ef63f95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Google Shape;951;gd73ef63f95_0_3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2" name="Google Shape;952;gd73ef63f95_0_3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d73ef63f95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d73ef63f95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73ef63f95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73ef63f95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4"/>
            <a:ext cx="777240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8587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303481"/>
          </a:xfrm>
        </p:spPr>
        <p:txBody>
          <a:bodyPr lIns="0" tIns="0" rIns="0" bIns="0"/>
          <a:lstStyle>
            <a:lvl1pPr>
              <a:defRPr sz="1972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7370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303481"/>
          </a:xfrm>
        </p:spPr>
        <p:txBody>
          <a:bodyPr lIns="0" tIns="0" rIns="0" bIns="0"/>
          <a:lstStyle>
            <a:lvl1pPr>
              <a:defRPr sz="1972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4488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303481"/>
          </a:xfrm>
        </p:spPr>
        <p:txBody>
          <a:bodyPr lIns="0" tIns="0" rIns="0" bIns="0"/>
          <a:lstStyle>
            <a:lvl1pPr>
              <a:defRPr sz="1972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105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996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79974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48570" y="324417"/>
            <a:ext cx="1505176" cy="2757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0906" y="993648"/>
            <a:ext cx="74821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460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0942">
        <a:defRPr>
          <a:latin typeface="+mn-lt"/>
          <a:ea typeface="+mn-ea"/>
          <a:cs typeface="+mn-cs"/>
        </a:defRPr>
      </a:lvl2pPr>
      <a:lvl3pPr marL="621883">
        <a:defRPr>
          <a:latin typeface="+mn-lt"/>
          <a:ea typeface="+mn-ea"/>
          <a:cs typeface="+mn-cs"/>
        </a:defRPr>
      </a:lvl3pPr>
      <a:lvl4pPr marL="932825">
        <a:defRPr>
          <a:latin typeface="+mn-lt"/>
          <a:ea typeface="+mn-ea"/>
          <a:cs typeface="+mn-cs"/>
        </a:defRPr>
      </a:lvl4pPr>
      <a:lvl5pPr marL="1243767">
        <a:defRPr>
          <a:latin typeface="+mn-lt"/>
          <a:ea typeface="+mn-ea"/>
          <a:cs typeface="+mn-cs"/>
        </a:defRPr>
      </a:lvl5pPr>
      <a:lvl6pPr marL="1554709">
        <a:defRPr>
          <a:latin typeface="+mn-lt"/>
          <a:ea typeface="+mn-ea"/>
          <a:cs typeface="+mn-cs"/>
        </a:defRPr>
      </a:lvl6pPr>
      <a:lvl7pPr marL="1865650">
        <a:defRPr>
          <a:latin typeface="+mn-lt"/>
          <a:ea typeface="+mn-ea"/>
          <a:cs typeface="+mn-cs"/>
        </a:defRPr>
      </a:lvl7pPr>
      <a:lvl8pPr marL="2176592">
        <a:defRPr>
          <a:latin typeface="+mn-lt"/>
          <a:ea typeface="+mn-ea"/>
          <a:cs typeface="+mn-cs"/>
        </a:defRPr>
      </a:lvl8pPr>
      <a:lvl9pPr marL="248753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0942">
        <a:defRPr>
          <a:latin typeface="+mn-lt"/>
          <a:ea typeface="+mn-ea"/>
          <a:cs typeface="+mn-cs"/>
        </a:defRPr>
      </a:lvl2pPr>
      <a:lvl3pPr marL="621883">
        <a:defRPr>
          <a:latin typeface="+mn-lt"/>
          <a:ea typeface="+mn-ea"/>
          <a:cs typeface="+mn-cs"/>
        </a:defRPr>
      </a:lvl3pPr>
      <a:lvl4pPr marL="932825">
        <a:defRPr>
          <a:latin typeface="+mn-lt"/>
          <a:ea typeface="+mn-ea"/>
          <a:cs typeface="+mn-cs"/>
        </a:defRPr>
      </a:lvl4pPr>
      <a:lvl5pPr marL="1243767">
        <a:defRPr>
          <a:latin typeface="+mn-lt"/>
          <a:ea typeface="+mn-ea"/>
          <a:cs typeface="+mn-cs"/>
        </a:defRPr>
      </a:lvl5pPr>
      <a:lvl6pPr marL="1554709">
        <a:defRPr>
          <a:latin typeface="+mn-lt"/>
          <a:ea typeface="+mn-ea"/>
          <a:cs typeface="+mn-cs"/>
        </a:defRPr>
      </a:lvl6pPr>
      <a:lvl7pPr marL="1865650">
        <a:defRPr>
          <a:latin typeface="+mn-lt"/>
          <a:ea typeface="+mn-ea"/>
          <a:cs typeface="+mn-cs"/>
        </a:defRPr>
      </a:lvl7pPr>
      <a:lvl8pPr marL="2176592">
        <a:defRPr>
          <a:latin typeface="+mn-lt"/>
          <a:ea typeface="+mn-ea"/>
          <a:cs typeface="+mn-cs"/>
        </a:defRPr>
      </a:lvl8pPr>
      <a:lvl9pPr marL="248753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mundivox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rmo%20aditivo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9144000" cy="5142204"/>
            <a:chOff x="304800" y="0"/>
            <a:chExt cx="10081260" cy="75609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" y="0"/>
              <a:ext cx="10081260" cy="756056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97863" y="5658612"/>
              <a:ext cx="762000" cy="413384"/>
            </a:xfrm>
            <a:custGeom>
              <a:avLst/>
              <a:gdLst/>
              <a:ahLst/>
              <a:cxnLst/>
              <a:rect l="l" t="t" r="r" b="b"/>
              <a:pathLst>
                <a:path w="762000" h="413385">
                  <a:moveTo>
                    <a:pt x="693420" y="413003"/>
                  </a:moveTo>
                  <a:lnTo>
                    <a:pt x="68580" y="413003"/>
                  </a:lnTo>
                  <a:lnTo>
                    <a:pt x="41790" y="407646"/>
                  </a:lnTo>
                  <a:lnTo>
                    <a:pt x="20002" y="393001"/>
                  </a:lnTo>
                  <a:lnTo>
                    <a:pt x="5357" y="371213"/>
                  </a:lnTo>
                  <a:lnTo>
                    <a:pt x="0" y="344423"/>
                  </a:lnTo>
                  <a:lnTo>
                    <a:pt x="0" y="68579"/>
                  </a:lnTo>
                  <a:lnTo>
                    <a:pt x="5357" y="41790"/>
                  </a:lnTo>
                  <a:lnTo>
                    <a:pt x="20002" y="20002"/>
                  </a:lnTo>
                  <a:lnTo>
                    <a:pt x="41790" y="5357"/>
                  </a:lnTo>
                  <a:lnTo>
                    <a:pt x="68580" y="0"/>
                  </a:lnTo>
                  <a:lnTo>
                    <a:pt x="693420" y="0"/>
                  </a:lnTo>
                  <a:lnTo>
                    <a:pt x="720209" y="5357"/>
                  </a:lnTo>
                  <a:lnTo>
                    <a:pt x="741997" y="20002"/>
                  </a:lnTo>
                  <a:lnTo>
                    <a:pt x="756642" y="41790"/>
                  </a:lnTo>
                  <a:lnTo>
                    <a:pt x="762000" y="68579"/>
                  </a:lnTo>
                  <a:lnTo>
                    <a:pt x="762000" y="344423"/>
                  </a:lnTo>
                  <a:lnTo>
                    <a:pt x="756642" y="371213"/>
                  </a:lnTo>
                  <a:lnTo>
                    <a:pt x="741997" y="393001"/>
                  </a:lnTo>
                  <a:lnTo>
                    <a:pt x="720209" y="407646"/>
                  </a:lnTo>
                  <a:lnTo>
                    <a:pt x="693420" y="413003"/>
                  </a:lnTo>
                  <a:close/>
                </a:path>
              </a:pathLst>
            </a:custGeom>
            <a:solidFill>
              <a:srgbClr val="1A87A7"/>
            </a:solidFill>
          </p:spPr>
          <p:txBody>
            <a:bodyPr wrap="square" lIns="0" tIns="0" rIns="0" bIns="0" rtlCol="0"/>
            <a:lstStyle/>
            <a:p>
              <a:pPr defTabSz="621883">
                <a:buClrTx/>
              </a:pPr>
              <a:endParaRPr sz="1224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15900" y="1791651"/>
            <a:ext cx="3639750" cy="397623"/>
          </a:xfrm>
          <a:prstGeom prst="rect">
            <a:avLst/>
          </a:prstGeom>
        </p:spPr>
        <p:txBody>
          <a:bodyPr vert="horz" wrap="square" lIns="0" tIns="10365" rIns="0" bIns="0" rtlCol="0" anchor="t">
            <a:spAutoFit/>
          </a:bodyPr>
          <a:lstStyle/>
          <a:p>
            <a:pPr marL="8637">
              <a:spcBef>
                <a:spcPts val="82"/>
              </a:spcBef>
            </a:pPr>
            <a:r>
              <a:rPr lang="pt-BR" sz="2516" dirty="0">
                <a:solidFill>
                  <a:srgbClr val="FFFFFF"/>
                </a:solidFill>
                <a:latin typeface="Leelawadee UI Semilight"/>
                <a:cs typeface="Leelawadee UI Semilight"/>
              </a:rPr>
              <a:t>Treinamento pós-venda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1789759" y="324416"/>
            <a:ext cx="5875078" cy="2573909"/>
            <a:chOff x="1255776" y="477012"/>
            <a:chExt cx="8638540" cy="3784600"/>
          </a:xfrm>
        </p:grpSpPr>
        <p:sp>
          <p:nvSpPr>
            <p:cNvPr id="7" name="object 7"/>
            <p:cNvSpPr/>
            <p:nvPr/>
          </p:nvSpPr>
          <p:spPr>
            <a:xfrm>
              <a:off x="1255776" y="3502151"/>
              <a:ext cx="5390515" cy="759460"/>
            </a:xfrm>
            <a:custGeom>
              <a:avLst/>
              <a:gdLst/>
              <a:ahLst/>
              <a:cxnLst/>
              <a:rect l="l" t="t" r="r" b="b"/>
              <a:pathLst>
                <a:path w="5390515" h="759460">
                  <a:moveTo>
                    <a:pt x="86867" y="746760"/>
                  </a:moveTo>
                  <a:lnTo>
                    <a:pt x="0" y="746760"/>
                  </a:lnTo>
                  <a:lnTo>
                    <a:pt x="0" y="12191"/>
                  </a:lnTo>
                  <a:lnTo>
                    <a:pt x="117633" y="12191"/>
                  </a:lnTo>
                  <a:lnTo>
                    <a:pt x="160891" y="111061"/>
                  </a:lnTo>
                  <a:lnTo>
                    <a:pt x="82581" y="111061"/>
                  </a:lnTo>
                  <a:lnTo>
                    <a:pt x="84456" y="136671"/>
                  </a:lnTo>
                  <a:lnTo>
                    <a:pt x="85796" y="169211"/>
                  </a:lnTo>
                  <a:lnTo>
                    <a:pt x="86600" y="208680"/>
                  </a:lnTo>
                  <a:lnTo>
                    <a:pt x="86861" y="254031"/>
                  </a:lnTo>
                  <a:lnTo>
                    <a:pt x="86867" y="746760"/>
                  </a:lnTo>
                  <a:close/>
                </a:path>
                <a:path w="5390515" h="759460">
                  <a:moveTo>
                    <a:pt x="457190" y="612552"/>
                  </a:moveTo>
                  <a:lnTo>
                    <a:pt x="378428" y="612552"/>
                  </a:lnTo>
                  <a:lnTo>
                    <a:pt x="388875" y="584315"/>
                  </a:lnTo>
                  <a:lnTo>
                    <a:pt x="398216" y="559891"/>
                  </a:lnTo>
                  <a:lnTo>
                    <a:pt x="406449" y="539271"/>
                  </a:lnTo>
                  <a:lnTo>
                    <a:pt x="413575" y="522446"/>
                  </a:lnTo>
                  <a:lnTo>
                    <a:pt x="642365" y="12191"/>
                  </a:lnTo>
                  <a:lnTo>
                    <a:pt x="751331" y="12191"/>
                  </a:lnTo>
                  <a:lnTo>
                    <a:pt x="751331" y="111061"/>
                  </a:lnTo>
                  <a:lnTo>
                    <a:pt x="669702" y="111061"/>
                  </a:lnTo>
                  <a:lnTo>
                    <a:pt x="663719" y="134208"/>
                  </a:lnTo>
                  <a:lnTo>
                    <a:pt x="658058" y="153793"/>
                  </a:lnTo>
                  <a:lnTo>
                    <a:pt x="652718" y="169823"/>
                  </a:lnTo>
                  <a:lnTo>
                    <a:pt x="647699" y="182308"/>
                  </a:lnTo>
                  <a:lnTo>
                    <a:pt x="457190" y="612552"/>
                  </a:lnTo>
                  <a:close/>
                </a:path>
                <a:path w="5390515" h="759460">
                  <a:moveTo>
                    <a:pt x="397763" y="746760"/>
                  </a:moveTo>
                  <a:lnTo>
                    <a:pt x="355949" y="746760"/>
                  </a:lnTo>
                  <a:lnTo>
                    <a:pt x="106489" y="186404"/>
                  </a:lnTo>
                  <a:lnTo>
                    <a:pt x="101151" y="172529"/>
                  </a:lnTo>
                  <a:lnTo>
                    <a:pt x="95714" y="155340"/>
                  </a:lnTo>
                  <a:lnTo>
                    <a:pt x="90188" y="134848"/>
                  </a:lnTo>
                  <a:lnTo>
                    <a:pt x="84581" y="111061"/>
                  </a:lnTo>
                  <a:lnTo>
                    <a:pt x="160891" y="111061"/>
                  </a:lnTo>
                  <a:lnTo>
                    <a:pt x="341756" y="524446"/>
                  </a:lnTo>
                  <a:lnTo>
                    <a:pt x="363176" y="576036"/>
                  </a:lnTo>
                  <a:lnTo>
                    <a:pt x="375380" y="612552"/>
                  </a:lnTo>
                  <a:lnTo>
                    <a:pt x="457190" y="612552"/>
                  </a:lnTo>
                  <a:lnTo>
                    <a:pt x="397763" y="746760"/>
                  </a:lnTo>
                  <a:close/>
                </a:path>
                <a:path w="5390515" h="759460">
                  <a:moveTo>
                    <a:pt x="751331" y="746760"/>
                  </a:moveTo>
                  <a:lnTo>
                    <a:pt x="664463" y="746760"/>
                  </a:lnTo>
                  <a:lnTo>
                    <a:pt x="664463" y="254031"/>
                  </a:lnTo>
                  <a:lnTo>
                    <a:pt x="664925" y="223240"/>
                  </a:lnTo>
                  <a:lnTo>
                    <a:pt x="666297" y="189154"/>
                  </a:lnTo>
                  <a:lnTo>
                    <a:pt x="668562" y="151764"/>
                  </a:lnTo>
                  <a:lnTo>
                    <a:pt x="671702" y="111061"/>
                  </a:lnTo>
                  <a:lnTo>
                    <a:pt x="751331" y="111061"/>
                  </a:lnTo>
                  <a:lnTo>
                    <a:pt x="751331" y="746760"/>
                  </a:lnTo>
                  <a:close/>
                </a:path>
                <a:path w="5390515" h="759460">
                  <a:moveTo>
                    <a:pt x="1201864" y="758952"/>
                  </a:moveTo>
                  <a:lnTo>
                    <a:pt x="1151018" y="755979"/>
                  </a:lnTo>
                  <a:lnTo>
                    <a:pt x="1105521" y="747061"/>
                  </a:lnTo>
                  <a:lnTo>
                    <a:pt x="1065375" y="732195"/>
                  </a:lnTo>
                  <a:lnTo>
                    <a:pt x="1030580" y="711378"/>
                  </a:lnTo>
                  <a:lnTo>
                    <a:pt x="1001137" y="684609"/>
                  </a:lnTo>
                  <a:lnTo>
                    <a:pt x="977045" y="651884"/>
                  </a:lnTo>
                  <a:lnTo>
                    <a:pt x="958306" y="613203"/>
                  </a:lnTo>
                  <a:lnTo>
                    <a:pt x="944921" y="568561"/>
                  </a:lnTo>
                  <a:lnTo>
                    <a:pt x="936889" y="517958"/>
                  </a:lnTo>
                  <a:lnTo>
                    <a:pt x="934297" y="463200"/>
                  </a:lnTo>
                  <a:lnTo>
                    <a:pt x="934212" y="12191"/>
                  </a:lnTo>
                  <a:lnTo>
                    <a:pt x="1021080" y="12191"/>
                  </a:lnTo>
                  <a:lnTo>
                    <a:pt x="1021080" y="455485"/>
                  </a:lnTo>
                  <a:lnTo>
                    <a:pt x="1024957" y="515411"/>
                  </a:lnTo>
                  <a:lnTo>
                    <a:pt x="1036589" y="566111"/>
                  </a:lnTo>
                  <a:lnTo>
                    <a:pt x="1055974" y="607586"/>
                  </a:lnTo>
                  <a:lnTo>
                    <a:pt x="1083110" y="639835"/>
                  </a:lnTo>
                  <a:lnTo>
                    <a:pt x="1117996" y="662858"/>
                  </a:lnTo>
                  <a:lnTo>
                    <a:pt x="1160629" y="676656"/>
                  </a:lnTo>
                  <a:lnTo>
                    <a:pt x="1211008" y="681228"/>
                  </a:lnTo>
                  <a:lnTo>
                    <a:pt x="1411796" y="681228"/>
                  </a:lnTo>
                  <a:lnTo>
                    <a:pt x="1411462" y="681680"/>
                  </a:lnTo>
                  <a:lnTo>
                    <a:pt x="1380721" y="709504"/>
                  </a:lnTo>
                  <a:lnTo>
                    <a:pt x="1344390" y="731141"/>
                  </a:lnTo>
                  <a:lnTo>
                    <a:pt x="1302471" y="746593"/>
                  </a:lnTo>
                  <a:lnTo>
                    <a:pt x="1254962" y="755862"/>
                  </a:lnTo>
                  <a:lnTo>
                    <a:pt x="1201864" y="758952"/>
                  </a:lnTo>
                  <a:close/>
                </a:path>
                <a:path w="5390515" h="759460">
                  <a:moveTo>
                    <a:pt x="1411796" y="681228"/>
                  </a:moveTo>
                  <a:lnTo>
                    <a:pt x="1211008" y="681228"/>
                  </a:lnTo>
                  <a:lnTo>
                    <a:pt x="1259679" y="676813"/>
                  </a:lnTo>
                  <a:lnTo>
                    <a:pt x="1300862" y="663488"/>
                  </a:lnTo>
                  <a:lnTo>
                    <a:pt x="1334557" y="641252"/>
                  </a:lnTo>
                  <a:lnTo>
                    <a:pt x="1360764" y="610105"/>
                  </a:lnTo>
                  <a:lnTo>
                    <a:pt x="1379484" y="570047"/>
                  </a:lnTo>
                  <a:lnTo>
                    <a:pt x="1390716" y="521079"/>
                  </a:lnTo>
                  <a:lnTo>
                    <a:pt x="1394459" y="463200"/>
                  </a:lnTo>
                  <a:lnTo>
                    <a:pt x="1394459" y="12191"/>
                  </a:lnTo>
                  <a:lnTo>
                    <a:pt x="1481328" y="12191"/>
                  </a:lnTo>
                  <a:lnTo>
                    <a:pt x="1481328" y="449675"/>
                  </a:lnTo>
                  <a:lnTo>
                    <a:pt x="1478533" y="508468"/>
                  </a:lnTo>
                  <a:lnTo>
                    <a:pt x="1470149" y="561063"/>
                  </a:lnTo>
                  <a:lnTo>
                    <a:pt x="1456176" y="607462"/>
                  </a:lnTo>
                  <a:lnTo>
                    <a:pt x="1436613" y="647667"/>
                  </a:lnTo>
                  <a:lnTo>
                    <a:pt x="1411796" y="681228"/>
                  </a:lnTo>
                  <a:close/>
                </a:path>
                <a:path w="5390515" h="759460">
                  <a:moveTo>
                    <a:pt x="1751076" y="746760"/>
                  </a:moveTo>
                  <a:lnTo>
                    <a:pt x="1664207" y="746760"/>
                  </a:lnTo>
                  <a:lnTo>
                    <a:pt x="1664207" y="12191"/>
                  </a:lnTo>
                  <a:lnTo>
                    <a:pt x="1776698" y="12191"/>
                  </a:lnTo>
                  <a:lnTo>
                    <a:pt x="1842244" y="115157"/>
                  </a:lnTo>
                  <a:lnTo>
                    <a:pt x="1746884" y="115157"/>
                  </a:lnTo>
                  <a:lnTo>
                    <a:pt x="1748745" y="130370"/>
                  </a:lnTo>
                  <a:lnTo>
                    <a:pt x="1750052" y="152280"/>
                  </a:lnTo>
                  <a:lnTo>
                    <a:pt x="1750823" y="180870"/>
                  </a:lnTo>
                  <a:lnTo>
                    <a:pt x="1751076" y="216122"/>
                  </a:lnTo>
                  <a:lnTo>
                    <a:pt x="1751076" y="746760"/>
                  </a:lnTo>
                  <a:close/>
                </a:path>
                <a:path w="5390515" h="759460">
                  <a:moveTo>
                    <a:pt x="2257044" y="637698"/>
                  </a:moveTo>
                  <a:lnTo>
                    <a:pt x="2175319" y="637698"/>
                  </a:lnTo>
                  <a:lnTo>
                    <a:pt x="2173055" y="618839"/>
                  </a:lnTo>
                  <a:lnTo>
                    <a:pt x="2171461" y="594824"/>
                  </a:lnTo>
                  <a:lnTo>
                    <a:pt x="2170497" y="565006"/>
                  </a:lnTo>
                  <a:lnTo>
                    <a:pt x="2170176" y="529590"/>
                  </a:lnTo>
                  <a:lnTo>
                    <a:pt x="2170176" y="12191"/>
                  </a:lnTo>
                  <a:lnTo>
                    <a:pt x="2257044" y="12191"/>
                  </a:lnTo>
                  <a:lnTo>
                    <a:pt x="2257044" y="637698"/>
                  </a:lnTo>
                  <a:close/>
                </a:path>
                <a:path w="5390515" h="759460">
                  <a:moveTo>
                    <a:pt x="2257044" y="746760"/>
                  </a:moveTo>
                  <a:lnTo>
                    <a:pt x="2150649" y="746760"/>
                  </a:lnTo>
                  <a:lnTo>
                    <a:pt x="1773459" y="161258"/>
                  </a:lnTo>
                  <a:lnTo>
                    <a:pt x="1766635" y="150183"/>
                  </a:lnTo>
                  <a:lnTo>
                    <a:pt x="1760446" y="138814"/>
                  </a:lnTo>
                  <a:lnTo>
                    <a:pt x="1754881" y="127142"/>
                  </a:lnTo>
                  <a:lnTo>
                    <a:pt x="1749932" y="115157"/>
                  </a:lnTo>
                  <a:lnTo>
                    <a:pt x="1842244" y="115157"/>
                  </a:lnTo>
                  <a:lnTo>
                    <a:pt x="2154123" y="605123"/>
                  </a:lnTo>
                  <a:lnTo>
                    <a:pt x="2162680" y="619052"/>
                  </a:lnTo>
                  <a:lnTo>
                    <a:pt x="2168916" y="629697"/>
                  </a:lnTo>
                  <a:lnTo>
                    <a:pt x="2173224" y="637698"/>
                  </a:lnTo>
                  <a:lnTo>
                    <a:pt x="2257044" y="637698"/>
                  </a:lnTo>
                  <a:lnTo>
                    <a:pt x="2257044" y="746760"/>
                  </a:lnTo>
                  <a:close/>
                </a:path>
                <a:path w="5390515" h="759460">
                  <a:moveTo>
                    <a:pt x="2643758" y="746760"/>
                  </a:moveTo>
                  <a:lnTo>
                    <a:pt x="2449068" y="746760"/>
                  </a:lnTo>
                  <a:lnTo>
                    <a:pt x="2449068" y="12191"/>
                  </a:lnTo>
                  <a:lnTo>
                    <a:pt x="2651950" y="12191"/>
                  </a:lnTo>
                  <a:lnTo>
                    <a:pt x="2709416" y="14330"/>
                  </a:lnTo>
                  <a:lnTo>
                    <a:pt x="2762284" y="20703"/>
                  </a:lnTo>
                  <a:lnTo>
                    <a:pt x="2810553" y="31311"/>
                  </a:lnTo>
                  <a:lnTo>
                    <a:pt x="2854223" y="46153"/>
                  </a:lnTo>
                  <a:lnTo>
                    <a:pt x="2893296" y="65230"/>
                  </a:lnTo>
                  <a:lnTo>
                    <a:pt x="2927771" y="88542"/>
                  </a:lnTo>
                  <a:lnTo>
                    <a:pt x="2929261" y="89916"/>
                  </a:lnTo>
                  <a:lnTo>
                    <a:pt x="2535936" y="89916"/>
                  </a:lnTo>
                  <a:lnTo>
                    <a:pt x="2535936" y="669036"/>
                  </a:lnTo>
                  <a:lnTo>
                    <a:pt x="2901938" y="669036"/>
                  </a:lnTo>
                  <a:lnTo>
                    <a:pt x="2894568" y="675157"/>
                  </a:lnTo>
                  <a:lnTo>
                    <a:pt x="2852518" y="700955"/>
                  </a:lnTo>
                  <a:lnTo>
                    <a:pt x="2806410" y="721006"/>
                  </a:lnTo>
                  <a:lnTo>
                    <a:pt x="2756245" y="735319"/>
                  </a:lnTo>
                  <a:lnTo>
                    <a:pt x="2702027" y="743901"/>
                  </a:lnTo>
                  <a:lnTo>
                    <a:pt x="2643758" y="746760"/>
                  </a:lnTo>
                  <a:close/>
                </a:path>
                <a:path w="5390515" h="759460">
                  <a:moveTo>
                    <a:pt x="2901938" y="669036"/>
                  </a:moveTo>
                  <a:lnTo>
                    <a:pt x="2645378" y="669036"/>
                  </a:lnTo>
                  <a:lnTo>
                    <a:pt x="2700595" y="665984"/>
                  </a:lnTo>
                  <a:lnTo>
                    <a:pt x="2750688" y="656720"/>
                  </a:lnTo>
                  <a:lnTo>
                    <a:pt x="2795650" y="641247"/>
                  </a:lnTo>
                  <a:lnTo>
                    <a:pt x="2835479" y="619570"/>
                  </a:lnTo>
                  <a:lnTo>
                    <a:pt x="2870168" y="591693"/>
                  </a:lnTo>
                  <a:lnTo>
                    <a:pt x="2899074" y="558181"/>
                  </a:lnTo>
                  <a:lnTo>
                    <a:pt x="2921557" y="519484"/>
                  </a:lnTo>
                  <a:lnTo>
                    <a:pt x="2937616" y="475607"/>
                  </a:lnTo>
                  <a:lnTo>
                    <a:pt x="2947252" y="426555"/>
                  </a:lnTo>
                  <a:lnTo>
                    <a:pt x="2950464" y="372332"/>
                  </a:lnTo>
                  <a:lnTo>
                    <a:pt x="2947466" y="318691"/>
                  </a:lnTo>
                  <a:lnTo>
                    <a:pt x="2938472" y="270695"/>
                  </a:lnTo>
                  <a:lnTo>
                    <a:pt x="2923481" y="228345"/>
                  </a:lnTo>
                  <a:lnTo>
                    <a:pt x="2902491" y="191640"/>
                  </a:lnTo>
                  <a:lnTo>
                    <a:pt x="2875502" y="160579"/>
                  </a:lnTo>
                  <a:lnTo>
                    <a:pt x="2842512" y="135162"/>
                  </a:lnTo>
                  <a:lnTo>
                    <a:pt x="2803520" y="115387"/>
                  </a:lnTo>
                  <a:lnTo>
                    <a:pt x="2758525" y="101255"/>
                  </a:lnTo>
                  <a:lnTo>
                    <a:pt x="2707526" y="92765"/>
                  </a:lnTo>
                  <a:lnTo>
                    <a:pt x="2650521" y="89916"/>
                  </a:lnTo>
                  <a:lnTo>
                    <a:pt x="2929261" y="89916"/>
                  </a:lnTo>
                  <a:lnTo>
                    <a:pt x="2957648" y="116089"/>
                  </a:lnTo>
                  <a:lnTo>
                    <a:pt x="2982928" y="147872"/>
                  </a:lnTo>
                  <a:lnTo>
                    <a:pt x="3003611" y="183891"/>
                  </a:lnTo>
                  <a:lnTo>
                    <a:pt x="3019698" y="224146"/>
                  </a:lnTo>
                  <a:lnTo>
                    <a:pt x="3031188" y="268638"/>
                  </a:lnTo>
                  <a:lnTo>
                    <a:pt x="3038082" y="317366"/>
                  </a:lnTo>
                  <a:lnTo>
                    <a:pt x="3040380" y="370332"/>
                  </a:lnTo>
                  <a:lnTo>
                    <a:pt x="3037387" y="425188"/>
                  </a:lnTo>
                  <a:lnTo>
                    <a:pt x="3028406" y="476317"/>
                  </a:lnTo>
                  <a:lnTo>
                    <a:pt x="3013436" y="523720"/>
                  </a:lnTo>
                  <a:lnTo>
                    <a:pt x="2992472" y="567400"/>
                  </a:lnTo>
                  <a:lnTo>
                    <a:pt x="2965514" y="607361"/>
                  </a:lnTo>
                  <a:lnTo>
                    <a:pt x="2932557" y="643604"/>
                  </a:lnTo>
                  <a:lnTo>
                    <a:pt x="2901938" y="669036"/>
                  </a:lnTo>
                  <a:close/>
                </a:path>
                <a:path w="5390515" h="759460">
                  <a:moveTo>
                    <a:pt x="3272028" y="746760"/>
                  </a:moveTo>
                  <a:lnTo>
                    <a:pt x="3185160" y="746760"/>
                  </a:lnTo>
                  <a:lnTo>
                    <a:pt x="3185160" y="12191"/>
                  </a:lnTo>
                  <a:lnTo>
                    <a:pt x="3272028" y="12191"/>
                  </a:lnTo>
                  <a:lnTo>
                    <a:pt x="3272028" y="746760"/>
                  </a:lnTo>
                  <a:close/>
                </a:path>
                <a:path w="5390515" h="759460">
                  <a:moveTo>
                    <a:pt x="3738753" y="746760"/>
                  </a:moveTo>
                  <a:lnTo>
                    <a:pt x="3643884" y="746760"/>
                  </a:lnTo>
                  <a:lnTo>
                    <a:pt x="3377184" y="12191"/>
                  </a:lnTo>
                  <a:lnTo>
                    <a:pt x="3473005" y="12191"/>
                  </a:lnTo>
                  <a:lnTo>
                    <a:pt x="3676650" y="594645"/>
                  </a:lnTo>
                  <a:lnTo>
                    <a:pt x="3681277" y="609324"/>
                  </a:lnTo>
                  <a:lnTo>
                    <a:pt x="3685305" y="625066"/>
                  </a:lnTo>
                  <a:lnTo>
                    <a:pt x="3688745" y="641861"/>
                  </a:lnTo>
                  <a:lnTo>
                    <a:pt x="3691604" y="659701"/>
                  </a:lnTo>
                  <a:lnTo>
                    <a:pt x="3771038" y="659701"/>
                  </a:lnTo>
                  <a:lnTo>
                    <a:pt x="3738753" y="746760"/>
                  </a:lnTo>
                  <a:close/>
                </a:path>
                <a:path w="5390515" h="759460">
                  <a:moveTo>
                    <a:pt x="3771038" y="659701"/>
                  </a:moveTo>
                  <a:lnTo>
                    <a:pt x="3693604" y="659701"/>
                  </a:lnTo>
                  <a:lnTo>
                    <a:pt x="3696213" y="644095"/>
                  </a:lnTo>
                  <a:lnTo>
                    <a:pt x="3699902" y="627864"/>
                  </a:lnTo>
                  <a:lnTo>
                    <a:pt x="3704681" y="611025"/>
                  </a:lnTo>
                  <a:lnTo>
                    <a:pt x="3710559" y="593598"/>
                  </a:lnTo>
                  <a:lnTo>
                    <a:pt x="3918299" y="12191"/>
                  </a:lnTo>
                  <a:lnTo>
                    <a:pt x="4011167" y="12191"/>
                  </a:lnTo>
                  <a:lnTo>
                    <a:pt x="3771038" y="659701"/>
                  </a:lnTo>
                  <a:close/>
                </a:path>
                <a:path w="5390515" h="759460">
                  <a:moveTo>
                    <a:pt x="4406550" y="758952"/>
                  </a:moveTo>
                  <a:lnTo>
                    <a:pt x="4356314" y="756101"/>
                  </a:lnTo>
                  <a:lnTo>
                    <a:pt x="4309522" y="747543"/>
                  </a:lnTo>
                  <a:lnTo>
                    <a:pt x="4266176" y="733270"/>
                  </a:lnTo>
                  <a:lnTo>
                    <a:pt x="4226274" y="713274"/>
                  </a:lnTo>
                  <a:lnTo>
                    <a:pt x="4189817" y="687547"/>
                  </a:lnTo>
                  <a:lnTo>
                    <a:pt x="4156805" y="656082"/>
                  </a:lnTo>
                  <a:lnTo>
                    <a:pt x="4128159" y="620069"/>
                  </a:lnTo>
                  <a:lnTo>
                    <a:pt x="4104710" y="580608"/>
                  </a:lnTo>
                  <a:lnTo>
                    <a:pt x="4086463" y="537698"/>
                  </a:lnTo>
                  <a:lnTo>
                    <a:pt x="4073422" y="491334"/>
                  </a:lnTo>
                  <a:lnTo>
                    <a:pt x="4065594" y="441515"/>
                  </a:lnTo>
                  <a:lnTo>
                    <a:pt x="4062984" y="388239"/>
                  </a:lnTo>
                  <a:lnTo>
                    <a:pt x="4065642" y="331216"/>
                  </a:lnTo>
                  <a:lnTo>
                    <a:pt x="4073616" y="278161"/>
                  </a:lnTo>
                  <a:lnTo>
                    <a:pt x="4086903" y="229076"/>
                  </a:lnTo>
                  <a:lnTo>
                    <a:pt x="4105500" y="183959"/>
                  </a:lnTo>
                  <a:lnTo>
                    <a:pt x="4129405" y="142811"/>
                  </a:lnTo>
                  <a:lnTo>
                    <a:pt x="4158615" y="105632"/>
                  </a:lnTo>
                  <a:lnTo>
                    <a:pt x="4192429" y="73406"/>
                  </a:lnTo>
                  <a:lnTo>
                    <a:pt x="4230059" y="47025"/>
                  </a:lnTo>
                  <a:lnTo>
                    <a:pt x="4271510" y="26491"/>
                  </a:lnTo>
                  <a:lnTo>
                    <a:pt x="4316786" y="11807"/>
                  </a:lnTo>
                  <a:lnTo>
                    <a:pt x="4365894" y="2976"/>
                  </a:lnTo>
                  <a:lnTo>
                    <a:pt x="4418838" y="0"/>
                  </a:lnTo>
                  <a:lnTo>
                    <a:pt x="4467861" y="2888"/>
                  </a:lnTo>
                  <a:lnTo>
                    <a:pt x="4513587" y="11458"/>
                  </a:lnTo>
                  <a:lnTo>
                    <a:pt x="4556021" y="25705"/>
                  </a:lnTo>
                  <a:lnTo>
                    <a:pt x="4595170" y="45628"/>
                  </a:lnTo>
                  <a:lnTo>
                    <a:pt x="4631038" y="71223"/>
                  </a:lnTo>
                  <a:lnTo>
                    <a:pt x="4637814" y="77724"/>
                  </a:lnTo>
                  <a:lnTo>
                    <a:pt x="4412742" y="77724"/>
                  </a:lnTo>
                  <a:lnTo>
                    <a:pt x="4357663" y="82994"/>
                  </a:lnTo>
                  <a:lnTo>
                    <a:pt x="4308014" y="98667"/>
                  </a:lnTo>
                  <a:lnTo>
                    <a:pt x="4263794" y="124752"/>
                  </a:lnTo>
                  <a:lnTo>
                    <a:pt x="4225004" y="161258"/>
                  </a:lnTo>
                  <a:lnTo>
                    <a:pt x="4199071" y="196724"/>
                  </a:lnTo>
                  <a:lnTo>
                    <a:pt x="4178885" y="236364"/>
                  </a:lnTo>
                  <a:lnTo>
                    <a:pt x="4164455" y="280169"/>
                  </a:lnTo>
                  <a:lnTo>
                    <a:pt x="4155790" y="328130"/>
                  </a:lnTo>
                  <a:lnTo>
                    <a:pt x="4152900" y="380238"/>
                  </a:lnTo>
                  <a:lnTo>
                    <a:pt x="4155721" y="432451"/>
                  </a:lnTo>
                  <a:lnTo>
                    <a:pt x="4164180" y="480393"/>
                  </a:lnTo>
                  <a:lnTo>
                    <a:pt x="4178267" y="524070"/>
                  </a:lnTo>
                  <a:lnTo>
                    <a:pt x="4197973" y="563486"/>
                  </a:lnTo>
                  <a:lnTo>
                    <a:pt x="4223289" y="598646"/>
                  </a:lnTo>
                  <a:lnTo>
                    <a:pt x="4261113" y="634829"/>
                  </a:lnTo>
                  <a:lnTo>
                    <a:pt x="4304276" y="660654"/>
                  </a:lnTo>
                  <a:lnTo>
                    <a:pt x="4352761" y="676120"/>
                  </a:lnTo>
                  <a:lnTo>
                    <a:pt x="4406550" y="681228"/>
                  </a:lnTo>
                  <a:lnTo>
                    <a:pt x="4633274" y="681228"/>
                  </a:lnTo>
                  <a:lnTo>
                    <a:pt x="4627744" y="686500"/>
                  </a:lnTo>
                  <a:lnTo>
                    <a:pt x="4590665" y="712611"/>
                  </a:lnTo>
                  <a:lnTo>
                    <a:pt x="4550009" y="732901"/>
                  </a:lnTo>
                  <a:lnTo>
                    <a:pt x="4505773" y="747380"/>
                  </a:lnTo>
                  <a:lnTo>
                    <a:pt x="4457954" y="756061"/>
                  </a:lnTo>
                  <a:lnTo>
                    <a:pt x="4406550" y="758952"/>
                  </a:lnTo>
                  <a:close/>
                </a:path>
                <a:path w="5390515" h="759460">
                  <a:moveTo>
                    <a:pt x="4633274" y="681228"/>
                  </a:moveTo>
                  <a:lnTo>
                    <a:pt x="4406550" y="681228"/>
                  </a:lnTo>
                  <a:lnTo>
                    <a:pt x="4463773" y="676353"/>
                  </a:lnTo>
                  <a:lnTo>
                    <a:pt x="4514576" y="661594"/>
                  </a:lnTo>
                  <a:lnTo>
                    <a:pt x="4558967" y="636959"/>
                  </a:lnTo>
                  <a:lnTo>
                    <a:pt x="4596955" y="602456"/>
                  </a:lnTo>
                  <a:lnTo>
                    <a:pt x="4621999" y="568440"/>
                  </a:lnTo>
                  <a:lnTo>
                    <a:pt x="4641470" y="529372"/>
                  </a:lnTo>
                  <a:lnTo>
                    <a:pt x="4655372" y="485253"/>
                  </a:lnTo>
                  <a:lnTo>
                    <a:pt x="4663709" y="436081"/>
                  </a:lnTo>
                  <a:lnTo>
                    <a:pt x="4666488" y="381857"/>
                  </a:lnTo>
                  <a:lnTo>
                    <a:pt x="4663789" y="326375"/>
                  </a:lnTo>
                  <a:lnTo>
                    <a:pt x="4655692" y="276169"/>
                  </a:lnTo>
                  <a:lnTo>
                    <a:pt x="4642190" y="231235"/>
                  </a:lnTo>
                  <a:lnTo>
                    <a:pt x="4623279" y="191567"/>
                  </a:lnTo>
                  <a:lnTo>
                    <a:pt x="4598955" y="157162"/>
                  </a:lnTo>
                  <a:lnTo>
                    <a:pt x="4562024" y="122461"/>
                  </a:lnTo>
                  <a:lnTo>
                    <a:pt x="4518672" y="97655"/>
                  </a:lnTo>
                  <a:lnTo>
                    <a:pt x="4468908" y="82742"/>
                  </a:lnTo>
                  <a:lnTo>
                    <a:pt x="4412742" y="77724"/>
                  </a:lnTo>
                  <a:lnTo>
                    <a:pt x="4637814" y="77724"/>
                  </a:lnTo>
                  <a:lnTo>
                    <a:pt x="4692000" y="138422"/>
                  </a:lnTo>
                  <a:lnTo>
                    <a:pt x="4715199" y="177835"/>
                  </a:lnTo>
                  <a:lnTo>
                    <a:pt x="4733234" y="220729"/>
                  </a:lnTo>
                  <a:lnTo>
                    <a:pt x="4746110" y="267109"/>
                  </a:lnTo>
                  <a:lnTo>
                    <a:pt x="4753831" y="316975"/>
                  </a:lnTo>
                  <a:lnTo>
                    <a:pt x="4756404" y="370332"/>
                  </a:lnTo>
                  <a:lnTo>
                    <a:pt x="4753761" y="428195"/>
                  </a:lnTo>
                  <a:lnTo>
                    <a:pt x="4745831" y="481866"/>
                  </a:lnTo>
                  <a:lnTo>
                    <a:pt x="4732615" y="531340"/>
                  </a:lnTo>
                  <a:lnTo>
                    <a:pt x="4714113" y="576615"/>
                  </a:lnTo>
                  <a:lnTo>
                    <a:pt x="4690324" y="617688"/>
                  </a:lnTo>
                  <a:lnTo>
                    <a:pt x="4661249" y="654558"/>
                  </a:lnTo>
                  <a:lnTo>
                    <a:pt x="4633274" y="681228"/>
                  </a:lnTo>
                  <a:close/>
                </a:path>
                <a:path w="5390515" h="759460">
                  <a:moveTo>
                    <a:pt x="4906041" y="746760"/>
                  </a:moveTo>
                  <a:lnTo>
                    <a:pt x="4800600" y="746760"/>
                  </a:lnTo>
                  <a:lnTo>
                    <a:pt x="5046535" y="377475"/>
                  </a:lnTo>
                  <a:lnTo>
                    <a:pt x="4820412" y="12191"/>
                  </a:lnTo>
                  <a:lnTo>
                    <a:pt x="4925758" y="12191"/>
                  </a:lnTo>
                  <a:lnTo>
                    <a:pt x="5075682" y="270414"/>
                  </a:lnTo>
                  <a:lnTo>
                    <a:pt x="5082894" y="283270"/>
                  </a:lnTo>
                  <a:lnTo>
                    <a:pt x="5089660" y="296108"/>
                  </a:lnTo>
                  <a:lnTo>
                    <a:pt x="5095961" y="308910"/>
                  </a:lnTo>
                  <a:lnTo>
                    <a:pt x="5101780" y="321659"/>
                  </a:lnTo>
                  <a:lnTo>
                    <a:pt x="5191252" y="321659"/>
                  </a:lnTo>
                  <a:lnTo>
                    <a:pt x="5156549" y="376428"/>
                  </a:lnTo>
                  <a:lnTo>
                    <a:pt x="5189868" y="429196"/>
                  </a:lnTo>
                  <a:lnTo>
                    <a:pt x="5097494" y="429196"/>
                  </a:lnTo>
                  <a:lnTo>
                    <a:pt x="5094476" y="435966"/>
                  </a:lnTo>
                  <a:lnTo>
                    <a:pt x="5090564" y="444281"/>
                  </a:lnTo>
                  <a:lnTo>
                    <a:pt x="5085760" y="454150"/>
                  </a:lnTo>
                  <a:lnTo>
                    <a:pt x="5080063" y="465582"/>
                  </a:lnTo>
                  <a:lnTo>
                    <a:pt x="4906041" y="746760"/>
                  </a:lnTo>
                  <a:close/>
                </a:path>
                <a:path w="5390515" h="759460">
                  <a:moveTo>
                    <a:pt x="5191252" y="321659"/>
                  </a:moveTo>
                  <a:lnTo>
                    <a:pt x="5103876" y="321659"/>
                  </a:lnTo>
                  <a:lnTo>
                    <a:pt x="5111823" y="305690"/>
                  </a:lnTo>
                  <a:lnTo>
                    <a:pt x="5119235" y="291488"/>
                  </a:lnTo>
                  <a:lnTo>
                    <a:pt x="5126110" y="279037"/>
                  </a:lnTo>
                  <a:lnTo>
                    <a:pt x="5132451" y="268319"/>
                  </a:lnTo>
                  <a:lnTo>
                    <a:pt x="5288565" y="12191"/>
                  </a:lnTo>
                  <a:lnTo>
                    <a:pt x="5387340" y="12191"/>
                  </a:lnTo>
                  <a:lnTo>
                    <a:pt x="5191252" y="321659"/>
                  </a:lnTo>
                  <a:close/>
                </a:path>
                <a:path w="5390515" h="759460">
                  <a:moveTo>
                    <a:pt x="5390388" y="746760"/>
                  </a:moveTo>
                  <a:lnTo>
                    <a:pt x="5285422" y="746760"/>
                  </a:lnTo>
                  <a:lnTo>
                    <a:pt x="5116449" y="465582"/>
                  </a:lnTo>
                  <a:lnTo>
                    <a:pt x="5112502" y="458584"/>
                  </a:lnTo>
                  <a:lnTo>
                    <a:pt x="5108376" y="450175"/>
                  </a:lnTo>
                  <a:lnTo>
                    <a:pt x="5104072" y="440373"/>
                  </a:lnTo>
                  <a:lnTo>
                    <a:pt x="5099589" y="429196"/>
                  </a:lnTo>
                  <a:lnTo>
                    <a:pt x="5189868" y="429196"/>
                  </a:lnTo>
                  <a:lnTo>
                    <a:pt x="5390388" y="746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21883">
                <a:buClrTx/>
              </a:pPr>
              <a:endParaRPr sz="1224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25968" y="477012"/>
              <a:ext cx="1767839" cy="408431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715810" y="3036542"/>
            <a:ext cx="2714265" cy="267690"/>
          </a:xfrm>
          <a:prstGeom prst="rect">
            <a:avLst/>
          </a:prstGeom>
        </p:spPr>
        <p:txBody>
          <a:bodyPr vert="horz" wrap="square" lIns="0" tIns="11228" rIns="0" bIns="0" rtlCol="0" anchor="t">
            <a:spAutoFit/>
          </a:bodyPr>
          <a:lstStyle/>
          <a:p>
            <a:pPr marL="8637" defTabSz="621883">
              <a:spcBef>
                <a:spcPts val="88"/>
              </a:spcBef>
              <a:buClrTx/>
            </a:pPr>
            <a:endParaRPr lang="pt-BR" sz="1666" kern="1200" spc="10" dirty="0">
              <a:solidFill>
                <a:srgbClr val="FFFFFF"/>
              </a:solidFill>
              <a:latin typeface="Gadugi"/>
              <a:ea typeface="Gadugi"/>
              <a:cs typeface="Gadug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4363" y="3883606"/>
            <a:ext cx="402497" cy="224140"/>
          </a:xfrm>
          <a:prstGeom prst="rect">
            <a:avLst/>
          </a:prstGeom>
        </p:spPr>
        <p:txBody>
          <a:bodyPr vert="horz" wrap="square" lIns="0" tIns="9501" rIns="0" bIns="0" rtlCol="0">
            <a:spAutoFit/>
          </a:bodyPr>
          <a:lstStyle/>
          <a:p>
            <a:pPr marL="8637" defTabSz="621883">
              <a:spcBef>
                <a:spcPts val="75"/>
              </a:spcBef>
              <a:buClrTx/>
            </a:pPr>
            <a:r>
              <a:rPr sz="1394" kern="1200" spc="3" dirty="0">
                <a:solidFill>
                  <a:srgbClr val="FFFFFF"/>
                </a:solidFill>
                <a:latin typeface="Gadugi"/>
                <a:ea typeface="+mn-ea"/>
                <a:cs typeface="Gadugi"/>
              </a:rPr>
              <a:t>2021</a:t>
            </a:r>
            <a:endParaRPr sz="1394" kern="1200" dirty="0">
              <a:solidFill>
                <a:prstClr val="black"/>
              </a:solidFill>
              <a:latin typeface="Gadugi"/>
              <a:ea typeface="+mn-ea"/>
              <a:cs typeface="Gadug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85204" y="4842081"/>
            <a:ext cx="971694" cy="137321"/>
          </a:xfrm>
          <a:prstGeom prst="rect">
            <a:avLst/>
          </a:prstGeom>
        </p:spPr>
        <p:txBody>
          <a:bodyPr vert="horz" wrap="square" lIns="0" tIns="11660" rIns="0" bIns="0" rtlCol="0">
            <a:spAutoFit/>
          </a:bodyPr>
          <a:lstStyle/>
          <a:p>
            <a:pPr marL="8637" defTabSz="621883">
              <a:spcBef>
                <a:spcPts val="92"/>
              </a:spcBef>
              <a:buClrTx/>
            </a:pPr>
            <a:r>
              <a:rPr sz="816" kern="1200" spc="14" dirty="0">
                <a:solidFill>
                  <a:srgbClr val="FFFFFF"/>
                </a:solidFill>
                <a:latin typeface="Gadugi"/>
                <a:ea typeface="+mn-ea"/>
                <a:cs typeface="Gadugi"/>
                <a:hlinkClick r:id="rId4"/>
              </a:rPr>
              <a:t>www.mundivox.com</a:t>
            </a:r>
            <a:endParaRPr sz="816" kern="1200">
              <a:solidFill>
                <a:prstClr val="black"/>
              </a:solidFill>
              <a:latin typeface="Gadugi"/>
              <a:ea typeface="+mn-ea"/>
              <a:cs typeface="Gadugi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E144BD2-3D74-4077-A591-26D3546950A8}"/>
              </a:ext>
            </a:extLst>
          </p:cNvPr>
          <p:cNvSpPr txBox="1"/>
          <p:nvPr/>
        </p:nvSpPr>
        <p:spPr>
          <a:xfrm>
            <a:off x="1789759" y="3157870"/>
            <a:ext cx="3565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chemeClr val="bg1"/>
                </a:solidFill>
              </a:rPr>
              <a:t>Troca de Titularidade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474025" y="401129"/>
            <a:ext cx="60588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FFAB4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Troca de Titularidade</a:t>
            </a:r>
            <a:endParaRPr sz="2400" dirty="0">
              <a:solidFill>
                <a:srgbClr val="FFAB40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cxnSp>
        <p:nvCxnSpPr>
          <p:cNvPr id="62" name="Google Shape;62;p14"/>
          <p:cNvCxnSpPr/>
          <p:nvPr/>
        </p:nvCxnSpPr>
        <p:spPr>
          <a:xfrm>
            <a:off x="474025" y="414025"/>
            <a:ext cx="44502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63" name="Google Shape;63;p14"/>
          <p:cNvSpPr txBox="1"/>
          <p:nvPr/>
        </p:nvSpPr>
        <p:spPr>
          <a:xfrm>
            <a:off x="878603" y="1228350"/>
            <a:ext cx="7386793" cy="2879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065">
              <a:spcBef>
                <a:spcPts val="445"/>
              </a:spcBef>
            </a:pPr>
            <a:endParaRPr lang="pt-BR" dirty="0">
              <a:solidFill>
                <a:schemeClr val="tx1"/>
              </a:solidFill>
              <a:ea typeface="+mn-lt"/>
              <a:cs typeface="+mn-lt"/>
            </a:endParaRPr>
          </a:p>
        </p:txBody>
      </p:sp>
      <p:grpSp>
        <p:nvGrpSpPr>
          <p:cNvPr id="6" name="Google Shape;744;p33">
            <a:extLst>
              <a:ext uri="{FF2B5EF4-FFF2-40B4-BE49-F238E27FC236}">
                <a16:creationId xmlns:a16="http://schemas.microsoft.com/office/drawing/2014/main" id="{F8D1643A-320A-44CF-BD12-81B8D1087293}"/>
              </a:ext>
            </a:extLst>
          </p:cNvPr>
          <p:cNvGrpSpPr/>
          <p:nvPr/>
        </p:nvGrpSpPr>
        <p:grpSpPr>
          <a:xfrm>
            <a:off x="1078435" y="2009553"/>
            <a:ext cx="6987128" cy="1501560"/>
            <a:chOff x="455663" y="1403125"/>
            <a:chExt cx="8233721" cy="1569979"/>
          </a:xfrm>
        </p:grpSpPr>
        <p:sp>
          <p:nvSpPr>
            <p:cNvPr id="7" name="Google Shape;745;p33">
              <a:extLst>
                <a:ext uri="{FF2B5EF4-FFF2-40B4-BE49-F238E27FC236}">
                  <a16:creationId xmlns:a16="http://schemas.microsoft.com/office/drawing/2014/main" id="{914EAD13-D781-430D-921A-46D7E3FA7557}"/>
                </a:ext>
              </a:extLst>
            </p:cNvPr>
            <p:cNvSpPr/>
            <p:nvPr/>
          </p:nvSpPr>
          <p:spPr>
            <a:xfrm>
              <a:off x="1204887" y="2060967"/>
              <a:ext cx="6734227" cy="31"/>
            </a:xfrm>
            <a:custGeom>
              <a:avLst/>
              <a:gdLst/>
              <a:ahLst/>
              <a:cxnLst/>
              <a:rect l="l" t="t" r="r" b="b"/>
              <a:pathLst>
                <a:path w="213785" h="1" fill="none" extrusionOk="0">
                  <a:moveTo>
                    <a:pt x="1" y="0"/>
                  </a:moveTo>
                  <a:lnTo>
                    <a:pt x="213785" y="0"/>
                  </a:lnTo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746;p33">
              <a:extLst>
                <a:ext uri="{FF2B5EF4-FFF2-40B4-BE49-F238E27FC236}">
                  <a16:creationId xmlns:a16="http://schemas.microsoft.com/office/drawing/2014/main" id="{5977532C-0538-4AE4-8855-43055F7DCCFD}"/>
                </a:ext>
              </a:extLst>
            </p:cNvPr>
            <p:cNvSpPr/>
            <p:nvPr/>
          </p:nvSpPr>
          <p:spPr>
            <a:xfrm>
              <a:off x="3659890" y="1403125"/>
              <a:ext cx="1824221" cy="1569979"/>
            </a:xfrm>
            <a:custGeom>
              <a:avLst/>
              <a:gdLst/>
              <a:ahLst/>
              <a:cxnLst/>
              <a:rect l="l" t="t" r="r" b="b"/>
              <a:pathLst>
                <a:path w="53983" h="53984" extrusionOk="0">
                  <a:moveTo>
                    <a:pt x="26992" y="1"/>
                  </a:moveTo>
                  <a:cubicBezTo>
                    <a:pt x="12098" y="1"/>
                    <a:pt x="0" y="12098"/>
                    <a:pt x="0" y="26992"/>
                  </a:cubicBezTo>
                  <a:cubicBezTo>
                    <a:pt x="0" y="41919"/>
                    <a:pt x="12098" y="53983"/>
                    <a:pt x="26992" y="53983"/>
                  </a:cubicBezTo>
                  <a:cubicBezTo>
                    <a:pt x="41918" y="53983"/>
                    <a:pt x="53983" y="41919"/>
                    <a:pt x="53983" y="26992"/>
                  </a:cubicBezTo>
                  <a:cubicBezTo>
                    <a:pt x="53983" y="12098"/>
                    <a:pt x="41918" y="1"/>
                    <a:pt x="269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1" dirty="0">
                  <a:solidFill>
                    <a:schemeClr val="bg1"/>
                  </a:solidFill>
                  <a:latin typeface="Montserrat" panose="00000500000000000000" pitchFamily="2" charset="0"/>
                </a:rPr>
                <a:t>ALTERAÇÃO</a:t>
              </a:r>
              <a:endParaRPr sz="1600" b="1" dirty="0">
                <a:solidFill>
                  <a:schemeClr val="bg1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9" name="Google Shape;747;p33">
              <a:extLst>
                <a:ext uri="{FF2B5EF4-FFF2-40B4-BE49-F238E27FC236}">
                  <a16:creationId xmlns:a16="http://schemas.microsoft.com/office/drawing/2014/main" id="{4E52B8D4-6CAC-4949-BBAD-5B6DBE446065}"/>
                </a:ext>
              </a:extLst>
            </p:cNvPr>
            <p:cNvSpPr/>
            <p:nvPr/>
          </p:nvSpPr>
          <p:spPr>
            <a:xfrm>
              <a:off x="6865163" y="1403125"/>
              <a:ext cx="1824221" cy="1569979"/>
            </a:xfrm>
            <a:custGeom>
              <a:avLst/>
              <a:gdLst/>
              <a:ahLst/>
              <a:cxnLst/>
              <a:rect l="l" t="t" r="r" b="b"/>
              <a:pathLst>
                <a:path w="53983" h="53984" extrusionOk="0">
                  <a:moveTo>
                    <a:pt x="26992" y="1"/>
                  </a:moveTo>
                  <a:cubicBezTo>
                    <a:pt x="12098" y="1"/>
                    <a:pt x="0" y="12098"/>
                    <a:pt x="0" y="26992"/>
                  </a:cubicBezTo>
                  <a:cubicBezTo>
                    <a:pt x="0" y="41919"/>
                    <a:pt x="12098" y="53983"/>
                    <a:pt x="26992" y="53983"/>
                  </a:cubicBezTo>
                  <a:cubicBezTo>
                    <a:pt x="41918" y="53983"/>
                    <a:pt x="53983" y="41919"/>
                    <a:pt x="53983" y="26992"/>
                  </a:cubicBezTo>
                  <a:cubicBezTo>
                    <a:pt x="53983" y="12098"/>
                    <a:pt x="41918" y="1"/>
                    <a:pt x="269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1" dirty="0">
                  <a:solidFill>
                    <a:schemeClr val="bg1"/>
                  </a:solidFill>
                  <a:latin typeface="Montserrat" panose="00000500000000000000" pitchFamily="2" charset="0"/>
                </a:rPr>
                <a:t>RAZÃO SOCIAL</a:t>
              </a:r>
              <a:endParaRPr sz="1600" b="1" dirty="0">
                <a:solidFill>
                  <a:schemeClr val="bg1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10" name="Google Shape;748;p33">
              <a:extLst>
                <a:ext uri="{FF2B5EF4-FFF2-40B4-BE49-F238E27FC236}">
                  <a16:creationId xmlns:a16="http://schemas.microsoft.com/office/drawing/2014/main" id="{E381195C-9CC8-4337-A860-05E33BFC9BA5}"/>
                </a:ext>
              </a:extLst>
            </p:cNvPr>
            <p:cNvSpPr/>
            <p:nvPr/>
          </p:nvSpPr>
          <p:spPr>
            <a:xfrm>
              <a:off x="455663" y="1403125"/>
              <a:ext cx="1823151" cy="1569978"/>
            </a:xfrm>
            <a:custGeom>
              <a:avLst/>
              <a:gdLst/>
              <a:ahLst/>
              <a:cxnLst/>
              <a:rect l="l" t="t" r="r" b="b"/>
              <a:pathLst>
                <a:path w="53983" h="53984" extrusionOk="0">
                  <a:moveTo>
                    <a:pt x="26992" y="1"/>
                  </a:moveTo>
                  <a:cubicBezTo>
                    <a:pt x="12098" y="1"/>
                    <a:pt x="0" y="12098"/>
                    <a:pt x="0" y="26992"/>
                  </a:cubicBezTo>
                  <a:cubicBezTo>
                    <a:pt x="0" y="41919"/>
                    <a:pt x="12098" y="53983"/>
                    <a:pt x="26992" y="53983"/>
                  </a:cubicBezTo>
                  <a:cubicBezTo>
                    <a:pt x="41918" y="53983"/>
                    <a:pt x="53983" y="41919"/>
                    <a:pt x="53983" y="26992"/>
                  </a:cubicBezTo>
                  <a:cubicBezTo>
                    <a:pt x="53983" y="12098"/>
                    <a:pt x="41918" y="1"/>
                    <a:pt x="26992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1" dirty="0">
                  <a:solidFill>
                    <a:schemeClr val="bg1"/>
                  </a:solidFill>
                  <a:latin typeface="Montserrat" panose="00000500000000000000" pitchFamily="2" charset="0"/>
                </a:rPr>
                <a:t>CNPJ</a:t>
              </a:r>
              <a:endParaRPr sz="1600" b="1" dirty="0">
                <a:solidFill>
                  <a:schemeClr val="bg1"/>
                </a:solidFill>
                <a:latin typeface="Montserrat" panose="00000500000000000000" pitchFamily="2" charset="0"/>
              </a:endParaRPr>
            </a:p>
          </p:txBody>
        </p:sp>
      </p:grpSp>
      <p:sp>
        <p:nvSpPr>
          <p:cNvPr id="2" name="Seta: para Baixo 1">
            <a:extLst>
              <a:ext uri="{FF2B5EF4-FFF2-40B4-BE49-F238E27FC236}">
                <a16:creationId xmlns:a16="http://schemas.microsoft.com/office/drawing/2014/main" id="{BE6FB8F5-40D0-4A77-95A0-6812C49FFE28}"/>
              </a:ext>
            </a:extLst>
          </p:cNvPr>
          <p:cNvSpPr/>
          <p:nvPr/>
        </p:nvSpPr>
        <p:spPr>
          <a:xfrm rot="5400000">
            <a:off x="3012315" y="2399494"/>
            <a:ext cx="393405" cy="478466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: para Baixo 13">
            <a:extLst>
              <a:ext uri="{FF2B5EF4-FFF2-40B4-BE49-F238E27FC236}">
                <a16:creationId xmlns:a16="http://schemas.microsoft.com/office/drawing/2014/main" id="{CCE2F5F7-7B41-4276-8CDA-923032F499DE}"/>
              </a:ext>
            </a:extLst>
          </p:cNvPr>
          <p:cNvSpPr/>
          <p:nvPr/>
        </p:nvSpPr>
        <p:spPr>
          <a:xfrm rot="16200000">
            <a:off x="5734849" y="2428928"/>
            <a:ext cx="393405" cy="478466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Google Shape;68;p15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79974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RECEBIMENTO DO CASO</a:t>
            </a:r>
            <a:endParaRPr dirty="0"/>
          </a:p>
        </p:txBody>
      </p:sp>
      <p:sp>
        <p:nvSpPr>
          <p:cNvPr id="70" name="Google Shape;70;p15"/>
          <p:cNvSpPr/>
          <p:nvPr/>
        </p:nvSpPr>
        <p:spPr>
          <a:xfrm>
            <a:off x="884599" y="1238075"/>
            <a:ext cx="590564" cy="2897989"/>
          </a:xfrm>
          <a:custGeom>
            <a:avLst/>
            <a:gdLst/>
            <a:ahLst/>
            <a:cxnLst/>
            <a:rect l="l" t="t" r="r" b="b"/>
            <a:pathLst>
              <a:path w="20130" h="119251" fill="none" extrusionOk="0">
                <a:moveTo>
                  <a:pt x="10081" y="119250"/>
                </a:moveTo>
                <a:lnTo>
                  <a:pt x="10081" y="119250"/>
                </a:lnTo>
                <a:cubicBezTo>
                  <a:pt x="15610" y="119250"/>
                  <a:pt x="20130" y="114762"/>
                  <a:pt x="20130" y="109202"/>
                </a:cubicBezTo>
                <a:lnTo>
                  <a:pt x="20130" y="10082"/>
                </a:lnTo>
                <a:cubicBezTo>
                  <a:pt x="20130" y="4521"/>
                  <a:pt x="15610" y="1"/>
                  <a:pt x="10081" y="1"/>
                </a:cubicBezTo>
                <a:lnTo>
                  <a:pt x="10081" y="1"/>
                </a:lnTo>
                <a:cubicBezTo>
                  <a:pt x="4521" y="1"/>
                  <a:pt x="0" y="4521"/>
                  <a:pt x="0" y="10082"/>
                </a:cubicBezTo>
                <a:lnTo>
                  <a:pt x="0" y="109202"/>
                </a:lnTo>
                <a:cubicBezTo>
                  <a:pt x="0" y="114762"/>
                  <a:pt x="4521" y="119250"/>
                  <a:pt x="10081" y="119250"/>
                </a:cubicBezTo>
                <a:close/>
              </a:path>
            </a:pathLst>
          </a:custGeom>
          <a:noFill/>
          <a:ln w="20325" cap="flat" cmpd="sng">
            <a:solidFill>
              <a:srgbClr val="FFAB40"/>
            </a:solidFill>
            <a:prstDash val="solid"/>
            <a:miter lim="32519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" name="Google Shape;71;p15"/>
          <p:cNvGrpSpPr/>
          <p:nvPr/>
        </p:nvGrpSpPr>
        <p:grpSpPr>
          <a:xfrm>
            <a:off x="1076349" y="2649121"/>
            <a:ext cx="7183052" cy="676435"/>
            <a:chOff x="1076349" y="2649121"/>
            <a:chExt cx="7183052" cy="676435"/>
          </a:xfrm>
        </p:grpSpPr>
        <p:sp>
          <p:nvSpPr>
            <p:cNvPr id="72" name="Google Shape;72;p15"/>
            <p:cNvSpPr/>
            <p:nvPr/>
          </p:nvSpPr>
          <p:spPr>
            <a:xfrm>
              <a:off x="3554957" y="2729242"/>
              <a:ext cx="4704444" cy="517132"/>
            </a:xfrm>
            <a:custGeom>
              <a:avLst/>
              <a:gdLst/>
              <a:ahLst/>
              <a:cxnLst/>
              <a:rect l="l" t="t" r="r" b="b"/>
              <a:pathLst>
                <a:path w="160356" h="17627" fill="none" extrusionOk="0">
                  <a:moveTo>
                    <a:pt x="160355" y="17627"/>
                  </a:moveTo>
                  <a:lnTo>
                    <a:pt x="1" y="17627"/>
                  </a:lnTo>
                  <a:lnTo>
                    <a:pt x="1" y="1"/>
                  </a:lnTo>
                  <a:lnTo>
                    <a:pt x="160355" y="1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1076349" y="2891126"/>
              <a:ext cx="207064" cy="192425"/>
            </a:xfrm>
            <a:custGeom>
              <a:avLst/>
              <a:gdLst/>
              <a:ahLst/>
              <a:cxnLst/>
              <a:rect l="l" t="t" r="r" b="b"/>
              <a:pathLst>
                <a:path w="7058" h="6559" extrusionOk="0">
                  <a:moveTo>
                    <a:pt x="3519" y="1"/>
                  </a:moveTo>
                  <a:cubicBezTo>
                    <a:pt x="3346" y="1"/>
                    <a:pt x="3170" y="15"/>
                    <a:pt x="2993" y="44"/>
                  </a:cubicBezTo>
                  <a:cubicBezTo>
                    <a:pt x="1236" y="336"/>
                    <a:pt x="1" y="2027"/>
                    <a:pt x="293" y="3816"/>
                  </a:cubicBezTo>
                  <a:cubicBezTo>
                    <a:pt x="557" y="5398"/>
                    <a:pt x="1956" y="6558"/>
                    <a:pt x="3539" y="6558"/>
                  </a:cubicBezTo>
                  <a:cubicBezTo>
                    <a:pt x="3713" y="6558"/>
                    <a:pt x="3889" y="6544"/>
                    <a:pt x="4066" y="6515"/>
                  </a:cubicBezTo>
                  <a:cubicBezTo>
                    <a:pt x="5822" y="6222"/>
                    <a:pt x="7057" y="4531"/>
                    <a:pt x="6765" y="2743"/>
                  </a:cubicBezTo>
                  <a:cubicBezTo>
                    <a:pt x="6501" y="1161"/>
                    <a:pt x="5102" y="1"/>
                    <a:pt x="3519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1180350" y="2987793"/>
              <a:ext cx="2374636" cy="29"/>
            </a:xfrm>
            <a:custGeom>
              <a:avLst/>
              <a:gdLst/>
              <a:ahLst/>
              <a:cxnLst/>
              <a:rect l="l" t="t" r="r" b="b"/>
              <a:pathLst>
                <a:path w="80942" h="1" fill="none" extrusionOk="0">
                  <a:moveTo>
                    <a:pt x="80942" y="1"/>
                  </a:moveTo>
                  <a:lnTo>
                    <a:pt x="0" y="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3216285" y="2649121"/>
              <a:ext cx="676435" cy="676435"/>
            </a:xfrm>
            <a:custGeom>
              <a:avLst/>
              <a:gdLst/>
              <a:ahLst/>
              <a:cxnLst/>
              <a:rect l="l" t="t" r="r" b="b"/>
              <a:pathLst>
                <a:path w="23057" h="23057" extrusionOk="0">
                  <a:moveTo>
                    <a:pt x="11545" y="0"/>
                  </a:moveTo>
                  <a:cubicBezTo>
                    <a:pt x="5171" y="0"/>
                    <a:pt x="0" y="5171"/>
                    <a:pt x="0" y="11545"/>
                  </a:cubicBezTo>
                  <a:cubicBezTo>
                    <a:pt x="0" y="17886"/>
                    <a:pt x="5171" y="23057"/>
                    <a:pt x="11545" y="23057"/>
                  </a:cubicBezTo>
                  <a:cubicBezTo>
                    <a:pt x="17886" y="23057"/>
                    <a:pt x="23057" y="17886"/>
                    <a:pt x="23057" y="11545"/>
                  </a:cubicBezTo>
                  <a:cubicBezTo>
                    <a:pt x="23057" y="5171"/>
                    <a:pt x="17886" y="0"/>
                    <a:pt x="11545" y="0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03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76" name="Google Shape;76;p15"/>
          <p:cNvGrpSpPr/>
          <p:nvPr/>
        </p:nvGrpSpPr>
        <p:grpSpPr>
          <a:xfrm>
            <a:off x="1076349" y="3364082"/>
            <a:ext cx="6540004" cy="675496"/>
            <a:chOff x="1076349" y="3312178"/>
            <a:chExt cx="6540004" cy="675496"/>
          </a:xfrm>
        </p:grpSpPr>
        <p:sp>
          <p:nvSpPr>
            <p:cNvPr id="77" name="Google Shape;77;p15"/>
            <p:cNvSpPr/>
            <p:nvPr/>
          </p:nvSpPr>
          <p:spPr>
            <a:xfrm>
              <a:off x="2910969" y="3391360"/>
              <a:ext cx="4705383" cy="517132"/>
            </a:xfrm>
            <a:custGeom>
              <a:avLst/>
              <a:gdLst/>
              <a:ahLst/>
              <a:cxnLst/>
              <a:rect l="l" t="t" r="r" b="b"/>
              <a:pathLst>
                <a:path w="160388" h="17627" fill="none" extrusionOk="0">
                  <a:moveTo>
                    <a:pt x="160388" y="17626"/>
                  </a:moveTo>
                  <a:lnTo>
                    <a:pt x="1" y="17626"/>
                  </a:lnTo>
                  <a:lnTo>
                    <a:pt x="1" y="0"/>
                  </a:lnTo>
                  <a:lnTo>
                    <a:pt x="160388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1076349" y="3554183"/>
              <a:ext cx="207064" cy="191486"/>
            </a:xfrm>
            <a:custGeom>
              <a:avLst/>
              <a:gdLst/>
              <a:ahLst/>
              <a:cxnLst/>
              <a:rect l="l" t="t" r="r" b="b"/>
              <a:pathLst>
                <a:path w="7058" h="6527" extrusionOk="0">
                  <a:moveTo>
                    <a:pt x="3530" y="0"/>
                  </a:moveTo>
                  <a:cubicBezTo>
                    <a:pt x="3353" y="0"/>
                    <a:pt x="3173" y="14"/>
                    <a:pt x="2993" y="44"/>
                  </a:cubicBezTo>
                  <a:cubicBezTo>
                    <a:pt x="1236" y="337"/>
                    <a:pt x="1" y="1995"/>
                    <a:pt x="293" y="3784"/>
                  </a:cubicBezTo>
                  <a:cubicBezTo>
                    <a:pt x="557" y="5392"/>
                    <a:pt x="1950" y="6527"/>
                    <a:pt x="3528" y="6527"/>
                  </a:cubicBezTo>
                  <a:cubicBezTo>
                    <a:pt x="3706" y="6527"/>
                    <a:pt x="3885" y="6512"/>
                    <a:pt x="4066" y="6483"/>
                  </a:cubicBezTo>
                  <a:cubicBezTo>
                    <a:pt x="5822" y="6190"/>
                    <a:pt x="7057" y="4499"/>
                    <a:pt x="6765" y="2743"/>
                  </a:cubicBezTo>
                  <a:cubicBezTo>
                    <a:pt x="6502" y="1135"/>
                    <a:pt x="5108" y="0"/>
                    <a:pt x="3530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1180350" y="3649912"/>
              <a:ext cx="1730648" cy="29"/>
            </a:xfrm>
            <a:custGeom>
              <a:avLst/>
              <a:gdLst/>
              <a:ahLst/>
              <a:cxnLst/>
              <a:rect l="l" t="t" r="r" b="b"/>
              <a:pathLst>
                <a:path w="58991" h="1" fill="none" extrusionOk="0">
                  <a:moveTo>
                    <a:pt x="58991" y="0"/>
                  </a:moveTo>
                  <a:lnTo>
                    <a:pt x="0" y="0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2573265" y="3312178"/>
              <a:ext cx="676435" cy="675496"/>
            </a:xfrm>
            <a:custGeom>
              <a:avLst/>
              <a:gdLst/>
              <a:ahLst/>
              <a:cxnLst/>
              <a:rect l="l" t="t" r="r" b="b"/>
              <a:pathLst>
                <a:path w="23057" h="23025" extrusionOk="0">
                  <a:moveTo>
                    <a:pt x="11512" y="0"/>
                  </a:moveTo>
                  <a:cubicBezTo>
                    <a:pt x="5171" y="0"/>
                    <a:pt x="0" y="5138"/>
                    <a:pt x="0" y="11512"/>
                  </a:cubicBezTo>
                  <a:cubicBezTo>
                    <a:pt x="0" y="17886"/>
                    <a:pt x="5171" y="23024"/>
                    <a:pt x="11512" y="23024"/>
                  </a:cubicBezTo>
                  <a:cubicBezTo>
                    <a:pt x="17886" y="23024"/>
                    <a:pt x="23056" y="17886"/>
                    <a:pt x="23056" y="11512"/>
                  </a:cubicBezTo>
                  <a:cubicBezTo>
                    <a:pt x="23056" y="5138"/>
                    <a:pt x="17886" y="0"/>
                    <a:pt x="115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04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sp>
        <p:nvSpPr>
          <p:cNvPr id="86" name="Google Shape;86;p15"/>
          <p:cNvSpPr txBox="1"/>
          <p:nvPr/>
        </p:nvSpPr>
        <p:spPr>
          <a:xfrm>
            <a:off x="3908843" y="1388978"/>
            <a:ext cx="1480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Comercial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5476859" y="1389037"/>
            <a:ext cx="2694726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Sistema em que recebemos o lead para ser tratado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88" name="Google Shape;88;p15"/>
          <p:cNvGrpSpPr/>
          <p:nvPr/>
        </p:nvGrpSpPr>
        <p:grpSpPr>
          <a:xfrm>
            <a:off x="1076349" y="1324915"/>
            <a:ext cx="7183052" cy="676435"/>
            <a:chOff x="1076349" y="1324915"/>
            <a:chExt cx="7183052" cy="676435"/>
          </a:xfrm>
        </p:grpSpPr>
        <p:sp>
          <p:nvSpPr>
            <p:cNvPr id="89" name="Google Shape;89;p15"/>
            <p:cNvSpPr/>
            <p:nvPr/>
          </p:nvSpPr>
          <p:spPr>
            <a:xfrm>
              <a:off x="3554957" y="1404097"/>
              <a:ext cx="4704444" cy="517103"/>
            </a:xfrm>
            <a:custGeom>
              <a:avLst/>
              <a:gdLst/>
              <a:ahLst/>
              <a:cxnLst/>
              <a:rect l="l" t="t" r="r" b="b"/>
              <a:pathLst>
                <a:path w="160356" h="17626" fill="none" extrusionOk="0">
                  <a:moveTo>
                    <a:pt x="160355" y="17626"/>
                  </a:moveTo>
                  <a:lnTo>
                    <a:pt x="1" y="17626"/>
                  </a:lnTo>
                  <a:lnTo>
                    <a:pt x="1" y="0"/>
                  </a:lnTo>
                  <a:lnTo>
                    <a:pt x="160355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1076349" y="1566890"/>
              <a:ext cx="207064" cy="191515"/>
            </a:xfrm>
            <a:custGeom>
              <a:avLst/>
              <a:gdLst/>
              <a:ahLst/>
              <a:cxnLst/>
              <a:rect l="l" t="t" r="r" b="b"/>
              <a:pathLst>
                <a:path w="7058" h="6528" extrusionOk="0">
                  <a:moveTo>
                    <a:pt x="3530" y="1"/>
                  </a:moveTo>
                  <a:cubicBezTo>
                    <a:pt x="3353" y="1"/>
                    <a:pt x="3173" y="15"/>
                    <a:pt x="2993" y="45"/>
                  </a:cubicBezTo>
                  <a:cubicBezTo>
                    <a:pt x="1236" y="337"/>
                    <a:pt x="1" y="2028"/>
                    <a:pt x="293" y="3784"/>
                  </a:cubicBezTo>
                  <a:cubicBezTo>
                    <a:pt x="557" y="5392"/>
                    <a:pt x="1950" y="6527"/>
                    <a:pt x="3528" y="6527"/>
                  </a:cubicBezTo>
                  <a:cubicBezTo>
                    <a:pt x="3706" y="6527"/>
                    <a:pt x="3885" y="6513"/>
                    <a:pt x="4066" y="6483"/>
                  </a:cubicBezTo>
                  <a:cubicBezTo>
                    <a:pt x="5822" y="6223"/>
                    <a:pt x="7057" y="4532"/>
                    <a:pt x="6765" y="2744"/>
                  </a:cubicBezTo>
                  <a:cubicBezTo>
                    <a:pt x="6502" y="1136"/>
                    <a:pt x="5108" y="1"/>
                    <a:pt x="3530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1180350" y="1662648"/>
              <a:ext cx="2374636" cy="29"/>
            </a:xfrm>
            <a:custGeom>
              <a:avLst/>
              <a:gdLst/>
              <a:ahLst/>
              <a:cxnLst/>
              <a:rect l="l" t="t" r="r" b="b"/>
              <a:pathLst>
                <a:path w="80942" h="1" fill="none" extrusionOk="0">
                  <a:moveTo>
                    <a:pt x="80942" y="0"/>
                  </a:moveTo>
                  <a:lnTo>
                    <a:pt x="0" y="0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3216285" y="1324915"/>
              <a:ext cx="676435" cy="676435"/>
            </a:xfrm>
            <a:custGeom>
              <a:avLst/>
              <a:gdLst/>
              <a:ahLst/>
              <a:cxnLst/>
              <a:rect l="l" t="t" r="r" b="b"/>
              <a:pathLst>
                <a:path w="23057" h="23057" extrusionOk="0">
                  <a:moveTo>
                    <a:pt x="11545" y="0"/>
                  </a:moveTo>
                  <a:cubicBezTo>
                    <a:pt x="5171" y="0"/>
                    <a:pt x="0" y="5171"/>
                    <a:pt x="0" y="11512"/>
                  </a:cubicBezTo>
                  <a:cubicBezTo>
                    <a:pt x="0" y="17886"/>
                    <a:pt x="5171" y="23056"/>
                    <a:pt x="11545" y="23056"/>
                  </a:cubicBezTo>
                  <a:cubicBezTo>
                    <a:pt x="17886" y="23056"/>
                    <a:pt x="23057" y="17886"/>
                    <a:pt x="23057" y="11512"/>
                  </a:cubicBezTo>
                  <a:cubicBezTo>
                    <a:pt x="23057" y="5171"/>
                    <a:pt x="17886" y="0"/>
                    <a:pt x="11545" y="0"/>
                  </a:cubicBez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01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cxnSp>
          <p:nvCxnSpPr>
            <p:cNvPr id="93" name="Google Shape;93;p15"/>
            <p:cNvCxnSpPr/>
            <p:nvPr/>
          </p:nvCxnSpPr>
          <p:spPr>
            <a:xfrm rot="5400000">
              <a:off x="5208122" y="1663622"/>
              <a:ext cx="271800" cy="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7150" dist="19050" dir="5400000" algn="bl" rotWithShape="0">
                <a:srgbClr val="FFFFFF">
                  <a:alpha val="50000"/>
                </a:srgbClr>
              </a:outerShdw>
            </a:effectLst>
          </p:spPr>
        </p:cxnSp>
      </p:grpSp>
      <p:sp>
        <p:nvSpPr>
          <p:cNvPr id="94" name="Google Shape;94;p15"/>
          <p:cNvSpPr txBox="1"/>
          <p:nvPr/>
        </p:nvSpPr>
        <p:spPr>
          <a:xfrm>
            <a:off x="3892720" y="2713138"/>
            <a:ext cx="1480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Mundiso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5372924" y="2713125"/>
            <a:ext cx="2919601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Sistema para realizar a solicitação 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6" name="Google Shape;96;p15"/>
          <p:cNvCxnSpPr/>
          <p:nvPr/>
        </p:nvCxnSpPr>
        <p:spPr>
          <a:xfrm rot="5400000">
            <a:off x="5112429" y="2987793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0" name="Google Shape;100;p15"/>
          <p:cNvSpPr txBox="1"/>
          <p:nvPr/>
        </p:nvSpPr>
        <p:spPr>
          <a:xfrm>
            <a:off x="3214880" y="3455408"/>
            <a:ext cx="1707550" cy="504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Retorno para o cliente</a:t>
            </a:r>
            <a:endParaRPr sz="16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4955841" y="3427616"/>
            <a:ext cx="2615143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Após a SO ser resolvida, é importante informar ao cliente</a:t>
            </a:r>
            <a:endParaRPr sz="12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2" name="Google Shape;102;p15"/>
          <p:cNvCxnSpPr/>
          <p:nvPr/>
        </p:nvCxnSpPr>
        <p:spPr>
          <a:xfrm rot="5400000">
            <a:off x="4786530" y="3701816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3" name="Google Shape;103;p15"/>
          <p:cNvSpPr txBox="1"/>
          <p:nvPr/>
        </p:nvSpPr>
        <p:spPr>
          <a:xfrm>
            <a:off x="3309765" y="2051022"/>
            <a:ext cx="1100919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E-mail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4528004" y="2074478"/>
            <a:ext cx="2919587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Recebemos os documentos do cliente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05" name="Google Shape;105;p15"/>
          <p:cNvGrpSpPr/>
          <p:nvPr/>
        </p:nvGrpSpPr>
        <p:grpSpPr>
          <a:xfrm>
            <a:off x="1077755" y="1986973"/>
            <a:ext cx="6540003" cy="676464"/>
            <a:chOff x="1076349" y="1987003"/>
            <a:chExt cx="6540003" cy="676464"/>
          </a:xfrm>
        </p:grpSpPr>
        <p:sp>
          <p:nvSpPr>
            <p:cNvPr id="106" name="Google Shape;106;p15"/>
            <p:cNvSpPr/>
            <p:nvPr/>
          </p:nvSpPr>
          <p:spPr>
            <a:xfrm>
              <a:off x="2910969" y="2067153"/>
              <a:ext cx="4705383" cy="516164"/>
            </a:xfrm>
            <a:custGeom>
              <a:avLst/>
              <a:gdLst/>
              <a:ahLst/>
              <a:cxnLst/>
              <a:rect l="l" t="t" r="r" b="b"/>
              <a:pathLst>
                <a:path w="160388" h="17594" fill="none" extrusionOk="0">
                  <a:moveTo>
                    <a:pt x="160388" y="17593"/>
                  </a:moveTo>
                  <a:lnTo>
                    <a:pt x="1" y="17593"/>
                  </a:lnTo>
                  <a:lnTo>
                    <a:pt x="1" y="0"/>
                  </a:lnTo>
                  <a:lnTo>
                    <a:pt x="160388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1076349" y="2229038"/>
              <a:ext cx="207064" cy="192395"/>
            </a:xfrm>
            <a:custGeom>
              <a:avLst/>
              <a:gdLst/>
              <a:ahLst/>
              <a:cxnLst/>
              <a:rect l="l" t="t" r="r" b="b"/>
              <a:pathLst>
                <a:path w="7058" h="6558" extrusionOk="0">
                  <a:moveTo>
                    <a:pt x="3519" y="0"/>
                  </a:moveTo>
                  <a:cubicBezTo>
                    <a:pt x="3346" y="0"/>
                    <a:pt x="3170" y="14"/>
                    <a:pt x="2993" y="43"/>
                  </a:cubicBezTo>
                  <a:cubicBezTo>
                    <a:pt x="1236" y="336"/>
                    <a:pt x="1" y="2027"/>
                    <a:pt x="293" y="3815"/>
                  </a:cubicBezTo>
                  <a:cubicBezTo>
                    <a:pt x="557" y="5398"/>
                    <a:pt x="1956" y="6558"/>
                    <a:pt x="3539" y="6558"/>
                  </a:cubicBezTo>
                  <a:cubicBezTo>
                    <a:pt x="3713" y="6558"/>
                    <a:pt x="3889" y="6544"/>
                    <a:pt x="4066" y="6515"/>
                  </a:cubicBezTo>
                  <a:cubicBezTo>
                    <a:pt x="5822" y="6222"/>
                    <a:pt x="7057" y="4531"/>
                    <a:pt x="6765" y="2742"/>
                  </a:cubicBezTo>
                  <a:cubicBezTo>
                    <a:pt x="6501" y="1160"/>
                    <a:pt x="5102" y="0"/>
                    <a:pt x="3519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1180350" y="2324737"/>
              <a:ext cx="1730648" cy="29"/>
            </a:xfrm>
            <a:custGeom>
              <a:avLst/>
              <a:gdLst/>
              <a:ahLst/>
              <a:cxnLst/>
              <a:rect l="l" t="t" r="r" b="b"/>
              <a:pathLst>
                <a:path w="58991" h="1" fill="none" extrusionOk="0">
                  <a:moveTo>
                    <a:pt x="58991" y="1"/>
                  </a:moveTo>
                  <a:lnTo>
                    <a:pt x="0" y="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2573265" y="1987003"/>
              <a:ext cx="676435" cy="676464"/>
            </a:xfrm>
            <a:custGeom>
              <a:avLst/>
              <a:gdLst/>
              <a:ahLst/>
              <a:cxnLst/>
              <a:rect l="l" t="t" r="r" b="b"/>
              <a:pathLst>
                <a:path w="23057" h="23058" extrusionOk="0">
                  <a:moveTo>
                    <a:pt x="11512" y="1"/>
                  </a:moveTo>
                  <a:cubicBezTo>
                    <a:pt x="5171" y="1"/>
                    <a:pt x="0" y="5171"/>
                    <a:pt x="0" y="11513"/>
                  </a:cubicBezTo>
                  <a:cubicBezTo>
                    <a:pt x="0" y="17886"/>
                    <a:pt x="5171" y="23057"/>
                    <a:pt x="11512" y="23057"/>
                  </a:cubicBezTo>
                  <a:cubicBezTo>
                    <a:pt x="17886" y="23057"/>
                    <a:pt x="23056" y="17886"/>
                    <a:pt x="23056" y="11513"/>
                  </a:cubicBezTo>
                  <a:cubicBezTo>
                    <a:pt x="23056" y="5171"/>
                    <a:pt x="17886" y="1"/>
                    <a:pt x="11512" y="1"/>
                  </a:cubicBezTo>
                  <a:close/>
                </a:path>
              </a:pathLst>
            </a:custGeom>
            <a:solidFill>
              <a:srgbClr val="789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02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cxnSp>
          <p:nvCxnSpPr>
            <p:cNvPr id="110" name="Google Shape;110;p15"/>
            <p:cNvCxnSpPr/>
            <p:nvPr/>
          </p:nvCxnSpPr>
          <p:spPr>
            <a:xfrm rot="5400000">
              <a:off x="4332038" y="2324737"/>
              <a:ext cx="271800" cy="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7150" dist="19050" dir="5400000" algn="bl" rotWithShape="0">
                <a:srgbClr val="FFFFFF">
                  <a:alpha val="50000"/>
                </a:srgbClr>
              </a:outerShdw>
            </a:effectLst>
          </p:spPr>
        </p:cxnSp>
      </p:grpSp>
      <p:sp>
        <p:nvSpPr>
          <p:cNvPr id="46" name="object 5">
            <a:extLst>
              <a:ext uri="{FF2B5EF4-FFF2-40B4-BE49-F238E27FC236}">
                <a16:creationId xmlns:a16="http://schemas.microsoft.com/office/drawing/2014/main" id="{F44A7B49-BF2D-4F95-B28F-AF21FED253CC}"/>
              </a:ext>
            </a:extLst>
          </p:cNvPr>
          <p:cNvSpPr txBox="1"/>
          <p:nvPr/>
        </p:nvSpPr>
        <p:spPr>
          <a:xfrm>
            <a:off x="2853303" y="4150086"/>
            <a:ext cx="5406098" cy="90345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56515" rIns="0" bIns="0" rtlCol="0" anchor="t">
            <a:spAutoFit/>
          </a:bodyPr>
          <a:lstStyle/>
          <a:p>
            <a:pPr marL="12065">
              <a:spcBef>
                <a:spcPts val="445"/>
              </a:spcBef>
              <a:buClr>
                <a:srgbClr val="1A87A7"/>
              </a:buClr>
              <a:tabLst>
                <a:tab pos="307975" algn="l"/>
                <a:tab pos="308610" algn="l"/>
              </a:tabLst>
            </a:pPr>
            <a:r>
              <a:rPr lang="pt-BR" sz="900" b="1" spc="-5" dirty="0">
                <a:solidFill>
                  <a:schemeClr val="bg1"/>
                </a:solidFill>
                <a:latin typeface="Montserrat" panose="00000500000000000000" pitchFamily="2" charset="0"/>
                <a:ea typeface="Gadugi"/>
              </a:rPr>
              <a:t>Documentos do cliente:</a:t>
            </a:r>
          </a:p>
          <a:p>
            <a:pPr marL="297815" indent="-285750">
              <a:spcBef>
                <a:spcPts val="445"/>
              </a:spcBef>
              <a:buFont typeface="Arial"/>
              <a:buChar char="•"/>
              <a:tabLst>
                <a:tab pos="307975" algn="l"/>
                <a:tab pos="308610" algn="l"/>
              </a:tabLst>
            </a:pPr>
            <a:r>
              <a:rPr lang="pt-BR" sz="900" spc="-5" dirty="0">
                <a:latin typeface="Montserrat" panose="00000500000000000000" pitchFamily="2" charset="0"/>
                <a:ea typeface="Gadugi"/>
              </a:rPr>
              <a:t>Contrato do novo estatuto social com a nova razão e CNPJ;</a:t>
            </a:r>
          </a:p>
          <a:p>
            <a:pPr marL="297815" indent="-285750">
              <a:spcBef>
                <a:spcPts val="445"/>
              </a:spcBef>
              <a:buFont typeface="Arial"/>
              <a:buChar char="•"/>
              <a:tabLst>
                <a:tab pos="307975" algn="l"/>
                <a:tab pos="308610" algn="l"/>
              </a:tabLst>
            </a:pPr>
            <a:r>
              <a:rPr lang="pt-BR" sz="900" spc="-5" dirty="0">
                <a:latin typeface="Montserrat" panose="00000500000000000000" pitchFamily="2" charset="0"/>
                <a:ea typeface="Gadugi"/>
              </a:rPr>
              <a:t>CNH ou RG </a:t>
            </a:r>
            <a:r>
              <a:rPr lang="pt-BR" sz="900" spc="-5">
                <a:latin typeface="Montserrat" panose="00000500000000000000" pitchFamily="2" charset="0"/>
                <a:ea typeface="Gadugi"/>
              </a:rPr>
              <a:t>do contratante;</a:t>
            </a:r>
            <a:endParaRPr lang="pt-BR" sz="900" spc="-5" dirty="0">
              <a:latin typeface="Montserrat" panose="00000500000000000000" pitchFamily="2" charset="0"/>
              <a:ea typeface="Gadugi"/>
            </a:endParaRPr>
          </a:p>
          <a:p>
            <a:pPr marL="297815" indent="-285750">
              <a:spcBef>
                <a:spcPts val="445"/>
              </a:spcBef>
              <a:buFont typeface="Arial"/>
              <a:buChar char="•"/>
              <a:tabLst>
                <a:tab pos="307975" algn="l"/>
                <a:tab pos="308610" algn="l"/>
              </a:tabLst>
            </a:pPr>
            <a:r>
              <a:rPr lang="pt-BR" sz="900" spc="-5" dirty="0">
                <a:latin typeface="Montserrat" panose="00000500000000000000" pitchFamily="2" charset="0"/>
                <a:ea typeface="Gadugi"/>
              </a:rPr>
              <a:t>O Contratante deve constar no Contrato Social e ser o responsável pela assinatura de documentos da empresa ou ter procuração.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4" name="Google Shape;954;p40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955" name="Google Shape;955;p40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79974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chemeClr val="tx2"/>
                </a:solidFill>
              </a:rPr>
              <a:t>Processos</a:t>
            </a:r>
            <a:endParaRPr dirty="0"/>
          </a:p>
        </p:txBody>
      </p:sp>
      <p:grpSp>
        <p:nvGrpSpPr>
          <p:cNvPr id="956" name="Google Shape;956;p40"/>
          <p:cNvGrpSpPr/>
          <p:nvPr/>
        </p:nvGrpSpPr>
        <p:grpSpPr>
          <a:xfrm>
            <a:off x="474025" y="996010"/>
            <a:ext cx="6400269" cy="3340394"/>
            <a:chOff x="414725" y="1301800"/>
            <a:chExt cx="6400269" cy="3340394"/>
          </a:xfrm>
        </p:grpSpPr>
        <p:sp>
          <p:nvSpPr>
            <p:cNvPr id="957" name="Google Shape;957;p40"/>
            <p:cNvSpPr/>
            <p:nvPr/>
          </p:nvSpPr>
          <p:spPr>
            <a:xfrm>
              <a:off x="590193" y="3653927"/>
              <a:ext cx="739688" cy="651489"/>
            </a:xfrm>
            <a:custGeom>
              <a:avLst/>
              <a:gdLst/>
              <a:ahLst/>
              <a:cxnLst/>
              <a:rect l="l" t="t" r="r" b="b"/>
              <a:pathLst>
                <a:path w="22342" h="19678" extrusionOk="0">
                  <a:moveTo>
                    <a:pt x="11154" y="1"/>
                  </a:moveTo>
                  <a:cubicBezTo>
                    <a:pt x="9917" y="1"/>
                    <a:pt x="8660" y="235"/>
                    <a:pt x="7448" y="731"/>
                  </a:cubicBezTo>
                  <a:cubicBezTo>
                    <a:pt x="2407" y="2813"/>
                    <a:pt x="1" y="8569"/>
                    <a:pt x="2082" y="13577"/>
                  </a:cubicBezTo>
                  <a:cubicBezTo>
                    <a:pt x="3632" y="17390"/>
                    <a:pt x="7305" y="19678"/>
                    <a:pt x="11170" y="19678"/>
                  </a:cubicBezTo>
                  <a:cubicBezTo>
                    <a:pt x="12413" y="19678"/>
                    <a:pt x="13676" y="19441"/>
                    <a:pt x="14895" y="18942"/>
                  </a:cubicBezTo>
                  <a:cubicBezTo>
                    <a:pt x="19935" y="16861"/>
                    <a:pt x="22342" y="11138"/>
                    <a:pt x="20260" y="6097"/>
                  </a:cubicBezTo>
                  <a:cubicBezTo>
                    <a:pt x="18708" y="2302"/>
                    <a:pt x="15026" y="1"/>
                    <a:pt x="11154" y="1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dirty="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01</a:t>
              </a:r>
              <a:endParaRPr sz="2000" dirty="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58" name="Google Shape;958;p40"/>
            <p:cNvSpPr/>
            <p:nvPr/>
          </p:nvSpPr>
          <p:spPr>
            <a:xfrm>
              <a:off x="414725" y="3431372"/>
              <a:ext cx="1090660" cy="1089568"/>
            </a:xfrm>
            <a:custGeom>
              <a:avLst/>
              <a:gdLst/>
              <a:ahLst/>
              <a:cxnLst/>
              <a:rect l="l" t="t" r="r" b="b"/>
              <a:pathLst>
                <a:path w="32943" h="32910" fill="none" extrusionOk="0">
                  <a:moveTo>
                    <a:pt x="29886" y="10959"/>
                  </a:moveTo>
                  <a:cubicBezTo>
                    <a:pt x="32942" y="18341"/>
                    <a:pt x="29398" y="26829"/>
                    <a:pt x="21983" y="29886"/>
                  </a:cubicBezTo>
                  <a:cubicBezTo>
                    <a:pt x="14569" y="32910"/>
                    <a:pt x="6114" y="29365"/>
                    <a:pt x="3057" y="21983"/>
                  </a:cubicBezTo>
                  <a:cubicBezTo>
                    <a:pt x="0" y="14569"/>
                    <a:pt x="3545" y="6081"/>
                    <a:pt x="10959" y="3057"/>
                  </a:cubicBezTo>
                  <a:cubicBezTo>
                    <a:pt x="18374" y="0"/>
                    <a:pt x="26829" y="3545"/>
                    <a:pt x="29886" y="10959"/>
                  </a:cubicBezTo>
                  <a:close/>
                </a:path>
              </a:pathLst>
            </a:custGeom>
            <a:noFill/>
            <a:ln w="20325" cap="flat" cmpd="sng">
              <a:solidFill>
                <a:srgbClr val="0097A7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0"/>
            <p:cNvSpPr/>
            <p:nvPr/>
          </p:nvSpPr>
          <p:spPr>
            <a:xfrm>
              <a:off x="2910358" y="3638904"/>
              <a:ext cx="739688" cy="651357"/>
            </a:xfrm>
            <a:custGeom>
              <a:avLst/>
              <a:gdLst/>
              <a:ahLst/>
              <a:cxnLst/>
              <a:rect l="l" t="t" r="r" b="b"/>
              <a:pathLst>
                <a:path w="22342" h="19674" extrusionOk="0">
                  <a:moveTo>
                    <a:pt x="11140" y="1"/>
                  </a:moveTo>
                  <a:cubicBezTo>
                    <a:pt x="9898" y="1"/>
                    <a:pt x="8636" y="235"/>
                    <a:pt x="7415" y="731"/>
                  </a:cubicBezTo>
                  <a:cubicBezTo>
                    <a:pt x="2407" y="2813"/>
                    <a:pt x="1" y="8569"/>
                    <a:pt x="2082" y="13577"/>
                  </a:cubicBezTo>
                  <a:cubicBezTo>
                    <a:pt x="3635" y="17372"/>
                    <a:pt x="7317" y="19673"/>
                    <a:pt x="11189" y="19673"/>
                  </a:cubicBezTo>
                  <a:cubicBezTo>
                    <a:pt x="12426" y="19673"/>
                    <a:pt x="13682" y="19438"/>
                    <a:pt x="14895" y="18942"/>
                  </a:cubicBezTo>
                  <a:cubicBezTo>
                    <a:pt x="19935" y="16861"/>
                    <a:pt x="22342" y="11138"/>
                    <a:pt x="20261" y="6097"/>
                  </a:cubicBezTo>
                  <a:cubicBezTo>
                    <a:pt x="18708" y="2302"/>
                    <a:pt x="15026" y="1"/>
                    <a:pt x="111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dirty="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02</a:t>
              </a:r>
              <a:endParaRPr sz="2000" dirty="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60" name="Google Shape;960;p40"/>
            <p:cNvSpPr/>
            <p:nvPr/>
          </p:nvSpPr>
          <p:spPr>
            <a:xfrm>
              <a:off x="2746962" y="3409297"/>
              <a:ext cx="1090660" cy="1089568"/>
            </a:xfrm>
            <a:custGeom>
              <a:avLst/>
              <a:gdLst/>
              <a:ahLst/>
              <a:cxnLst/>
              <a:rect l="l" t="t" r="r" b="b"/>
              <a:pathLst>
                <a:path w="32943" h="32910" fill="none" extrusionOk="0">
                  <a:moveTo>
                    <a:pt x="29886" y="10959"/>
                  </a:moveTo>
                  <a:cubicBezTo>
                    <a:pt x="32943" y="18341"/>
                    <a:pt x="29398" y="26829"/>
                    <a:pt x="21983" y="29886"/>
                  </a:cubicBezTo>
                  <a:cubicBezTo>
                    <a:pt x="14569" y="32910"/>
                    <a:pt x="6081" y="29365"/>
                    <a:pt x="3057" y="21983"/>
                  </a:cubicBezTo>
                  <a:cubicBezTo>
                    <a:pt x="0" y="14569"/>
                    <a:pt x="3545" y="6081"/>
                    <a:pt x="10959" y="3057"/>
                  </a:cubicBezTo>
                  <a:cubicBezTo>
                    <a:pt x="18374" y="0"/>
                    <a:pt x="26829" y="3545"/>
                    <a:pt x="29886" y="10959"/>
                  </a:cubicBezTo>
                  <a:close/>
                </a:path>
              </a:pathLst>
            </a:custGeom>
            <a:noFill/>
            <a:ln w="20325" cap="flat" cmpd="sng">
              <a:solidFill>
                <a:srgbClr val="FFFFFF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0"/>
            <p:cNvSpPr/>
            <p:nvPr/>
          </p:nvSpPr>
          <p:spPr>
            <a:xfrm>
              <a:off x="959469" y="2327818"/>
              <a:ext cx="4591891" cy="154212"/>
            </a:xfrm>
            <a:custGeom>
              <a:avLst/>
              <a:gdLst/>
              <a:ahLst/>
              <a:cxnLst/>
              <a:rect l="l" t="t" r="r" b="b"/>
              <a:pathLst>
                <a:path w="174664" h="6570" fill="none" extrusionOk="0">
                  <a:moveTo>
                    <a:pt x="174664" y="6569"/>
                  </a:moveTo>
                  <a:lnTo>
                    <a:pt x="1" y="6569"/>
                  </a:lnTo>
                  <a:lnTo>
                    <a:pt x="1" y="0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0"/>
            <p:cNvSpPr/>
            <p:nvPr/>
          </p:nvSpPr>
          <p:spPr>
            <a:xfrm>
              <a:off x="3303357" y="2327818"/>
              <a:ext cx="45719" cy="154212"/>
            </a:xfrm>
            <a:custGeom>
              <a:avLst/>
              <a:gdLst/>
              <a:ahLst/>
              <a:cxnLst/>
              <a:rect l="l" t="t" r="r" b="b"/>
              <a:pathLst>
                <a:path w="1" h="6570" fill="none" extrusionOk="0">
                  <a:moveTo>
                    <a:pt x="0" y="6569"/>
                  </a:moveTo>
                  <a:lnTo>
                    <a:pt x="0" y="0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0"/>
            <p:cNvSpPr/>
            <p:nvPr/>
          </p:nvSpPr>
          <p:spPr>
            <a:xfrm>
              <a:off x="959470" y="4455237"/>
              <a:ext cx="4590480" cy="171933"/>
            </a:xfrm>
            <a:custGeom>
              <a:avLst/>
              <a:gdLst/>
              <a:ahLst/>
              <a:cxnLst/>
              <a:rect l="l" t="t" r="r" b="b"/>
              <a:pathLst>
                <a:path w="174664" h="6570" fill="none" extrusionOk="0">
                  <a:moveTo>
                    <a:pt x="1" y="0"/>
                  </a:moveTo>
                  <a:lnTo>
                    <a:pt x="1" y="6569"/>
                  </a:lnTo>
                  <a:lnTo>
                    <a:pt x="174664" y="6569"/>
                  </a:lnTo>
                  <a:lnTo>
                    <a:pt x="174664" y="0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0"/>
            <p:cNvSpPr/>
            <p:nvPr/>
          </p:nvSpPr>
          <p:spPr>
            <a:xfrm>
              <a:off x="3280202" y="4424678"/>
              <a:ext cx="33" cy="217516"/>
            </a:xfrm>
            <a:custGeom>
              <a:avLst/>
              <a:gdLst/>
              <a:ahLst/>
              <a:cxnLst/>
              <a:rect l="l" t="t" r="r" b="b"/>
              <a:pathLst>
                <a:path w="1" h="6570" fill="none" extrusionOk="0">
                  <a:moveTo>
                    <a:pt x="0" y="6569"/>
                  </a:moveTo>
                  <a:lnTo>
                    <a:pt x="0" y="0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0"/>
            <p:cNvSpPr/>
            <p:nvPr/>
          </p:nvSpPr>
          <p:spPr>
            <a:xfrm>
              <a:off x="590193" y="1521399"/>
              <a:ext cx="739688" cy="651489"/>
            </a:xfrm>
            <a:custGeom>
              <a:avLst/>
              <a:gdLst/>
              <a:ahLst/>
              <a:cxnLst/>
              <a:rect l="l" t="t" r="r" b="b"/>
              <a:pathLst>
                <a:path w="22342" h="19678" extrusionOk="0">
                  <a:moveTo>
                    <a:pt x="11186" y="0"/>
                  </a:moveTo>
                  <a:cubicBezTo>
                    <a:pt x="9938" y="0"/>
                    <a:pt x="8671" y="241"/>
                    <a:pt x="7448" y="749"/>
                  </a:cubicBezTo>
                  <a:cubicBezTo>
                    <a:pt x="2407" y="2798"/>
                    <a:pt x="1" y="8554"/>
                    <a:pt x="2082" y="13595"/>
                  </a:cubicBezTo>
                  <a:cubicBezTo>
                    <a:pt x="3630" y="17378"/>
                    <a:pt x="7294" y="19677"/>
                    <a:pt x="11153" y="19677"/>
                  </a:cubicBezTo>
                  <a:cubicBezTo>
                    <a:pt x="12402" y="19677"/>
                    <a:pt x="13671" y="19436"/>
                    <a:pt x="14895" y="18928"/>
                  </a:cubicBezTo>
                  <a:cubicBezTo>
                    <a:pt x="19935" y="16879"/>
                    <a:pt x="22342" y="11123"/>
                    <a:pt x="20260" y="6115"/>
                  </a:cubicBezTo>
                  <a:cubicBezTo>
                    <a:pt x="18712" y="2305"/>
                    <a:pt x="15046" y="0"/>
                    <a:pt x="11186" y="0"/>
                  </a:cubicBez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01</a:t>
              </a:r>
              <a:endParaRPr sz="20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67" name="Google Shape;967;p40"/>
            <p:cNvSpPr/>
            <p:nvPr/>
          </p:nvSpPr>
          <p:spPr>
            <a:xfrm>
              <a:off x="414725" y="1301800"/>
              <a:ext cx="1090660" cy="1090660"/>
            </a:xfrm>
            <a:custGeom>
              <a:avLst/>
              <a:gdLst/>
              <a:ahLst/>
              <a:cxnLst/>
              <a:rect l="l" t="t" r="r" b="b"/>
              <a:pathLst>
                <a:path w="32943" h="32943" fill="none" extrusionOk="0">
                  <a:moveTo>
                    <a:pt x="29886" y="10959"/>
                  </a:moveTo>
                  <a:cubicBezTo>
                    <a:pt x="32942" y="18374"/>
                    <a:pt x="29398" y="26861"/>
                    <a:pt x="21983" y="29886"/>
                  </a:cubicBezTo>
                  <a:cubicBezTo>
                    <a:pt x="14569" y="32943"/>
                    <a:pt x="6114" y="29398"/>
                    <a:pt x="3057" y="21984"/>
                  </a:cubicBezTo>
                  <a:cubicBezTo>
                    <a:pt x="0" y="14569"/>
                    <a:pt x="3545" y="6114"/>
                    <a:pt x="10959" y="3057"/>
                  </a:cubicBezTo>
                  <a:cubicBezTo>
                    <a:pt x="18374" y="0"/>
                    <a:pt x="26829" y="3545"/>
                    <a:pt x="29886" y="10959"/>
                  </a:cubicBezTo>
                  <a:close/>
                </a:path>
              </a:pathLst>
            </a:custGeom>
            <a:noFill/>
            <a:ln w="20325" cap="flat" cmpd="sng">
              <a:solidFill>
                <a:srgbClr val="85D5E6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0"/>
            <p:cNvSpPr/>
            <p:nvPr/>
          </p:nvSpPr>
          <p:spPr>
            <a:xfrm>
              <a:off x="2924529" y="1523931"/>
              <a:ext cx="739688" cy="651489"/>
            </a:xfrm>
            <a:custGeom>
              <a:avLst/>
              <a:gdLst/>
              <a:ahLst/>
              <a:cxnLst/>
              <a:rect l="l" t="t" r="r" b="b"/>
              <a:pathLst>
                <a:path w="22342" h="19678" extrusionOk="0">
                  <a:moveTo>
                    <a:pt x="11172" y="0"/>
                  </a:moveTo>
                  <a:cubicBezTo>
                    <a:pt x="9920" y="0"/>
                    <a:pt x="8646" y="241"/>
                    <a:pt x="7415" y="749"/>
                  </a:cubicBezTo>
                  <a:cubicBezTo>
                    <a:pt x="2407" y="2798"/>
                    <a:pt x="1" y="8554"/>
                    <a:pt x="2082" y="13595"/>
                  </a:cubicBezTo>
                  <a:cubicBezTo>
                    <a:pt x="3630" y="17378"/>
                    <a:pt x="7294" y="19677"/>
                    <a:pt x="11153" y="19677"/>
                  </a:cubicBezTo>
                  <a:cubicBezTo>
                    <a:pt x="12402" y="19677"/>
                    <a:pt x="13671" y="19436"/>
                    <a:pt x="14895" y="18928"/>
                  </a:cubicBezTo>
                  <a:cubicBezTo>
                    <a:pt x="19935" y="16879"/>
                    <a:pt x="22342" y="11123"/>
                    <a:pt x="20261" y="6115"/>
                  </a:cubicBezTo>
                  <a:cubicBezTo>
                    <a:pt x="18712" y="2305"/>
                    <a:pt x="15046" y="0"/>
                    <a:pt x="11172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dirty="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02</a:t>
              </a:r>
              <a:endParaRPr sz="2000" dirty="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69" name="Google Shape;969;p40"/>
            <p:cNvSpPr/>
            <p:nvPr/>
          </p:nvSpPr>
          <p:spPr>
            <a:xfrm>
              <a:off x="2749043" y="1301800"/>
              <a:ext cx="1090660" cy="1090660"/>
            </a:xfrm>
            <a:custGeom>
              <a:avLst/>
              <a:gdLst/>
              <a:ahLst/>
              <a:cxnLst/>
              <a:rect l="l" t="t" r="r" b="b"/>
              <a:pathLst>
                <a:path w="32943" h="32943" fill="none" extrusionOk="0">
                  <a:moveTo>
                    <a:pt x="29886" y="10959"/>
                  </a:moveTo>
                  <a:cubicBezTo>
                    <a:pt x="32943" y="18374"/>
                    <a:pt x="29398" y="26861"/>
                    <a:pt x="21983" y="29886"/>
                  </a:cubicBezTo>
                  <a:cubicBezTo>
                    <a:pt x="14569" y="32943"/>
                    <a:pt x="6081" y="29398"/>
                    <a:pt x="3057" y="21984"/>
                  </a:cubicBezTo>
                  <a:cubicBezTo>
                    <a:pt x="0" y="14569"/>
                    <a:pt x="3545" y="6114"/>
                    <a:pt x="10959" y="3057"/>
                  </a:cubicBezTo>
                  <a:cubicBezTo>
                    <a:pt x="18374" y="0"/>
                    <a:pt x="26829" y="3545"/>
                    <a:pt x="29886" y="10959"/>
                  </a:cubicBez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0"/>
            <p:cNvSpPr/>
            <p:nvPr/>
          </p:nvSpPr>
          <p:spPr>
            <a:xfrm>
              <a:off x="5900258" y="2638604"/>
              <a:ext cx="738628" cy="651456"/>
            </a:xfrm>
            <a:custGeom>
              <a:avLst/>
              <a:gdLst/>
              <a:ahLst/>
              <a:cxnLst/>
              <a:rect l="l" t="t" r="r" b="b"/>
              <a:pathLst>
                <a:path w="22310" h="19677" extrusionOk="0">
                  <a:moveTo>
                    <a:pt x="11171" y="0"/>
                  </a:moveTo>
                  <a:cubicBezTo>
                    <a:pt x="9920" y="0"/>
                    <a:pt x="8646" y="241"/>
                    <a:pt x="7415" y="749"/>
                  </a:cubicBezTo>
                  <a:cubicBezTo>
                    <a:pt x="2407" y="2798"/>
                    <a:pt x="1" y="8554"/>
                    <a:pt x="2082" y="13562"/>
                  </a:cubicBezTo>
                  <a:cubicBezTo>
                    <a:pt x="3630" y="17372"/>
                    <a:pt x="7297" y="19677"/>
                    <a:pt x="11157" y="19677"/>
                  </a:cubicBezTo>
                  <a:cubicBezTo>
                    <a:pt x="12404" y="19677"/>
                    <a:pt x="13672" y="19436"/>
                    <a:pt x="14895" y="18928"/>
                  </a:cubicBezTo>
                  <a:cubicBezTo>
                    <a:pt x="19935" y="16879"/>
                    <a:pt x="22309" y="11123"/>
                    <a:pt x="20260" y="6115"/>
                  </a:cubicBezTo>
                  <a:cubicBezTo>
                    <a:pt x="18712" y="2305"/>
                    <a:pt x="15046" y="0"/>
                    <a:pt x="11171" y="0"/>
                  </a:cubicBezTo>
                  <a:close/>
                </a:path>
              </a:pathLst>
            </a:custGeom>
            <a:solidFill>
              <a:srgbClr val="789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dirty="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03</a:t>
              </a:r>
              <a:endParaRPr sz="2000" dirty="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71" name="Google Shape;971;p40"/>
            <p:cNvSpPr/>
            <p:nvPr/>
          </p:nvSpPr>
          <p:spPr>
            <a:xfrm>
              <a:off x="5725393" y="2419002"/>
              <a:ext cx="1089601" cy="1090660"/>
            </a:xfrm>
            <a:custGeom>
              <a:avLst/>
              <a:gdLst/>
              <a:ahLst/>
              <a:cxnLst/>
              <a:rect l="l" t="t" r="r" b="b"/>
              <a:pathLst>
                <a:path w="32911" h="32943" fill="none" extrusionOk="0">
                  <a:moveTo>
                    <a:pt x="29887" y="10959"/>
                  </a:moveTo>
                  <a:cubicBezTo>
                    <a:pt x="32911" y="18374"/>
                    <a:pt x="29399" y="26829"/>
                    <a:pt x="21984" y="29886"/>
                  </a:cubicBezTo>
                  <a:cubicBezTo>
                    <a:pt x="14570" y="32943"/>
                    <a:pt x="6082" y="29398"/>
                    <a:pt x="3058" y="21984"/>
                  </a:cubicBezTo>
                  <a:cubicBezTo>
                    <a:pt x="1" y="14569"/>
                    <a:pt x="3546" y="6114"/>
                    <a:pt x="10960" y="3057"/>
                  </a:cubicBezTo>
                  <a:cubicBezTo>
                    <a:pt x="18375" y="0"/>
                    <a:pt x="26830" y="3545"/>
                    <a:pt x="29887" y="10959"/>
                  </a:cubicBezTo>
                  <a:close/>
                </a:path>
              </a:pathLst>
            </a:custGeom>
            <a:noFill/>
            <a:ln w="20325" cap="flat" cmpd="sng">
              <a:solidFill>
                <a:srgbClr val="78909C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4" name="Google Shape;974;p40"/>
          <p:cNvSpPr txBox="1"/>
          <p:nvPr/>
        </p:nvSpPr>
        <p:spPr>
          <a:xfrm>
            <a:off x="1473284" y="1298807"/>
            <a:ext cx="1464518" cy="651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Alteração de CNPJ</a:t>
            </a:r>
          </a:p>
        </p:txBody>
      </p:sp>
      <p:sp>
        <p:nvSpPr>
          <p:cNvPr id="975" name="Google Shape;975;p40"/>
          <p:cNvSpPr txBox="1"/>
          <p:nvPr/>
        </p:nvSpPr>
        <p:spPr>
          <a:xfrm>
            <a:off x="1342118" y="3278498"/>
            <a:ext cx="1649100" cy="636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6" name="Google Shape;976;p40"/>
          <p:cNvSpPr txBox="1"/>
          <p:nvPr/>
        </p:nvSpPr>
        <p:spPr>
          <a:xfrm>
            <a:off x="3872309" y="1150748"/>
            <a:ext cx="1464518" cy="903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Termo aditivo e assinatura</a:t>
            </a:r>
          </a:p>
        </p:txBody>
      </p:sp>
      <p:sp>
        <p:nvSpPr>
          <p:cNvPr id="977" name="Google Shape;977;p40"/>
          <p:cNvSpPr txBox="1"/>
          <p:nvPr/>
        </p:nvSpPr>
        <p:spPr>
          <a:xfrm>
            <a:off x="8454600" y="1189213"/>
            <a:ext cx="1649100" cy="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8" name="Google Shape;978;p40"/>
          <p:cNvSpPr txBox="1"/>
          <p:nvPr/>
        </p:nvSpPr>
        <p:spPr>
          <a:xfrm>
            <a:off x="7048327" y="2194514"/>
            <a:ext cx="1230576" cy="40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Abrir SO</a:t>
            </a:r>
          </a:p>
        </p:txBody>
      </p:sp>
      <p:sp>
        <p:nvSpPr>
          <p:cNvPr id="980" name="Google Shape;980;p40"/>
          <p:cNvSpPr txBox="1"/>
          <p:nvPr/>
        </p:nvSpPr>
        <p:spPr>
          <a:xfrm>
            <a:off x="1507673" y="3648120"/>
            <a:ext cx="1291828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Alteração na Razão Social</a:t>
            </a:r>
          </a:p>
        </p:txBody>
      </p:sp>
      <p:sp>
        <p:nvSpPr>
          <p:cNvPr id="981" name="Google Shape;981;p40"/>
          <p:cNvSpPr txBox="1"/>
          <p:nvPr/>
        </p:nvSpPr>
        <p:spPr>
          <a:xfrm>
            <a:off x="1531852" y="5943102"/>
            <a:ext cx="1649100" cy="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2" name="Google Shape;982;p40"/>
          <p:cNvSpPr txBox="1"/>
          <p:nvPr/>
        </p:nvSpPr>
        <p:spPr>
          <a:xfrm>
            <a:off x="8873124" y="2796286"/>
            <a:ext cx="16491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84" name="Google Shape;984;p40"/>
          <p:cNvSpPr txBox="1"/>
          <p:nvPr/>
        </p:nvSpPr>
        <p:spPr>
          <a:xfrm>
            <a:off x="6638839" y="2901158"/>
            <a:ext cx="2513209" cy="338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Anexar todos os documentos</a:t>
            </a:r>
          </a:p>
        </p:txBody>
      </p:sp>
      <p:sp>
        <p:nvSpPr>
          <p:cNvPr id="35" name="Google Shape;978;p40">
            <a:extLst>
              <a:ext uri="{FF2B5EF4-FFF2-40B4-BE49-F238E27FC236}">
                <a16:creationId xmlns:a16="http://schemas.microsoft.com/office/drawing/2014/main" id="{8B1615F1-6764-4876-B3F6-6A01CBC2CA41}"/>
              </a:ext>
            </a:extLst>
          </p:cNvPr>
          <p:cNvSpPr txBox="1"/>
          <p:nvPr/>
        </p:nvSpPr>
        <p:spPr>
          <a:xfrm>
            <a:off x="3911057" y="3188573"/>
            <a:ext cx="1421744" cy="1024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Segue com o “de acordo” por e-mail</a:t>
            </a:r>
          </a:p>
        </p:txBody>
      </p:sp>
      <p:sp>
        <p:nvSpPr>
          <p:cNvPr id="37" name="Google Shape;965;p40">
            <a:extLst>
              <a:ext uri="{FF2B5EF4-FFF2-40B4-BE49-F238E27FC236}">
                <a16:creationId xmlns:a16="http://schemas.microsoft.com/office/drawing/2014/main" id="{615AEDF8-59A8-4EE7-A065-B3DAFBE25348}"/>
              </a:ext>
            </a:extLst>
          </p:cNvPr>
          <p:cNvSpPr/>
          <p:nvPr/>
        </p:nvSpPr>
        <p:spPr>
          <a:xfrm>
            <a:off x="5564109" y="2170702"/>
            <a:ext cx="45719" cy="2042418"/>
          </a:xfrm>
          <a:custGeom>
            <a:avLst/>
            <a:gdLst/>
            <a:ahLst/>
            <a:cxnLst/>
            <a:rect l="l" t="t" r="r" b="b"/>
            <a:pathLst>
              <a:path w="1" h="35285" fill="none" extrusionOk="0">
                <a:moveTo>
                  <a:pt x="1" y="35284"/>
                </a:moveTo>
                <a:lnTo>
                  <a:pt x="1" y="0"/>
                </a:lnTo>
              </a:path>
            </a:pathLst>
          </a:custGeom>
          <a:noFill/>
          <a:ln w="20325" cap="flat" cmpd="sng">
            <a:solidFill>
              <a:srgbClr val="FFAB40"/>
            </a:solidFill>
            <a:prstDash val="solid"/>
            <a:miter lim="32519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" name="Google Shape;964;p40">
            <a:extLst>
              <a:ext uri="{FF2B5EF4-FFF2-40B4-BE49-F238E27FC236}">
                <a16:creationId xmlns:a16="http://schemas.microsoft.com/office/drawing/2014/main" id="{FA5F33A2-0E66-415A-8AC9-6DC86DC85F12}"/>
              </a:ext>
            </a:extLst>
          </p:cNvPr>
          <p:cNvSpPr/>
          <p:nvPr/>
        </p:nvSpPr>
        <p:spPr>
          <a:xfrm rot="5400000">
            <a:off x="5717991" y="2618578"/>
            <a:ext cx="33" cy="217516"/>
          </a:xfrm>
          <a:custGeom>
            <a:avLst/>
            <a:gdLst/>
            <a:ahLst/>
            <a:cxnLst/>
            <a:rect l="l" t="t" r="r" b="b"/>
            <a:pathLst>
              <a:path w="1" h="6570" fill="none" extrusionOk="0">
                <a:moveTo>
                  <a:pt x="0" y="6569"/>
                </a:moveTo>
                <a:lnTo>
                  <a:pt x="0" y="0"/>
                </a:lnTo>
              </a:path>
            </a:pathLst>
          </a:custGeom>
          <a:noFill/>
          <a:ln w="20325" cap="flat" cmpd="sng">
            <a:solidFill>
              <a:srgbClr val="FFAB40"/>
            </a:solidFill>
            <a:prstDash val="solid"/>
            <a:miter lim="32519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id="{E6532D91-6F08-4E56-91E9-254959536821}"/>
              </a:ext>
            </a:extLst>
          </p:cNvPr>
          <p:cNvCxnSpPr>
            <a:cxnSpLocks/>
          </p:cNvCxnSpPr>
          <p:nvPr/>
        </p:nvCxnSpPr>
        <p:spPr>
          <a:xfrm>
            <a:off x="7714518" y="2600834"/>
            <a:ext cx="0" cy="35204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6" name="Google Shape;972;p40">
            <a:extLst>
              <a:ext uri="{FF2B5EF4-FFF2-40B4-BE49-F238E27FC236}">
                <a16:creationId xmlns:a16="http://schemas.microsoft.com/office/drawing/2014/main" id="{1E39E48D-3BB5-4B13-8BB3-8B3CD6AEE124}"/>
              </a:ext>
            </a:extLst>
          </p:cNvPr>
          <p:cNvSpPr/>
          <p:nvPr/>
        </p:nvSpPr>
        <p:spPr>
          <a:xfrm>
            <a:off x="6014566" y="3602450"/>
            <a:ext cx="700057" cy="529615"/>
          </a:xfrm>
          <a:custGeom>
            <a:avLst/>
            <a:gdLst/>
            <a:ahLst/>
            <a:cxnLst/>
            <a:rect l="l" t="t" r="r" b="b"/>
            <a:pathLst>
              <a:path w="22342" h="19674" extrusionOk="0">
                <a:moveTo>
                  <a:pt x="11139" y="1"/>
                </a:moveTo>
                <a:cubicBezTo>
                  <a:pt x="9898" y="1"/>
                  <a:pt x="8636" y="235"/>
                  <a:pt x="7415" y="731"/>
                </a:cubicBezTo>
                <a:cubicBezTo>
                  <a:pt x="2407" y="2813"/>
                  <a:pt x="1" y="8536"/>
                  <a:pt x="2082" y="13577"/>
                </a:cubicBezTo>
                <a:cubicBezTo>
                  <a:pt x="3635" y="17372"/>
                  <a:pt x="7317" y="19673"/>
                  <a:pt x="11189" y="19673"/>
                </a:cubicBezTo>
                <a:cubicBezTo>
                  <a:pt x="12426" y="19673"/>
                  <a:pt x="13682" y="19438"/>
                  <a:pt x="14895" y="18942"/>
                </a:cubicBezTo>
                <a:cubicBezTo>
                  <a:pt x="19935" y="16861"/>
                  <a:pt x="22342" y="11138"/>
                  <a:pt x="20260" y="6097"/>
                </a:cubicBezTo>
                <a:cubicBezTo>
                  <a:pt x="18708" y="2302"/>
                  <a:pt x="15026" y="1"/>
                  <a:pt x="11139" y="1"/>
                </a:cubicBezTo>
                <a:close/>
              </a:path>
            </a:pathLst>
          </a:custGeom>
          <a:solidFill>
            <a:srgbClr val="85D5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04</a:t>
            </a:r>
            <a:endParaRPr sz="2000" dirty="0">
              <a:solidFill>
                <a:schemeClr val="lt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47" name="Google Shape;973;p40">
            <a:extLst>
              <a:ext uri="{FF2B5EF4-FFF2-40B4-BE49-F238E27FC236}">
                <a16:creationId xmlns:a16="http://schemas.microsoft.com/office/drawing/2014/main" id="{AAEB238B-8A10-4879-8F6F-87E579B53ADE}"/>
              </a:ext>
            </a:extLst>
          </p:cNvPr>
          <p:cNvSpPr/>
          <p:nvPr/>
        </p:nvSpPr>
        <p:spPr>
          <a:xfrm>
            <a:off x="5840489" y="3370359"/>
            <a:ext cx="1033352" cy="980803"/>
          </a:xfrm>
          <a:custGeom>
            <a:avLst/>
            <a:gdLst/>
            <a:ahLst/>
            <a:cxnLst/>
            <a:rect l="l" t="t" r="r" b="b"/>
            <a:pathLst>
              <a:path w="32944" h="32910" fill="none" extrusionOk="0">
                <a:moveTo>
                  <a:pt x="29887" y="10927"/>
                </a:moveTo>
                <a:cubicBezTo>
                  <a:pt x="32943" y="18341"/>
                  <a:pt x="29399" y="26829"/>
                  <a:pt x="21984" y="29886"/>
                </a:cubicBezTo>
                <a:cubicBezTo>
                  <a:pt x="14570" y="32910"/>
                  <a:pt x="6082" y="29365"/>
                  <a:pt x="3058" y="21951"/>
                </a:cubicBezTo>
                <a:cubicBezTo>
                  <a:pt x="1" y="14569"/>
                  <a:pt x="3546" y="6081"/>
                  <a:pt x="10960" y="3024"/>
                </a:cubicBezTo>
                <a:cubicBezTo>
                  <a:pt x="18375" y="0"/>
                  <a:pt x="26830" y="3545"/>
                  <a:pt x="29887" y="10927"/>
                </a:cubicBezTo>
                <a:close/>
              </a:path>
            </a:pathLst>
          </a:custGeom>
          <a:noFill/>
          <a:ln w="20325" cap="flat" cmpd="sng">
            <a:solidFill>
              <a:srgbClr val="85D5E6"/>
            </a:solidFill>
            <a:prstDash val="solid"/>
            <a:miter lim="32519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C2DDD8B4-B86A-459C-B344-2C2AA1119021}"/>
              </a:ext>
            </a:extLst>
          </p:cNvPr>
          <p:cNvSpPr txBox="1"/>
          <p:nvPr/>
        </p:nvSpPr>
        <p:spPr>
          <a:xfrm>
            <a:off x="6685959" y="3743753"/>
            <a:ext cx="22210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tx1"/>
                </a:solidFill>
                <a:latin typeface="Montserrat" panose="00000500000000000000" pitchFamily="2" charset="0"/>
              </a:rPr>
              <a:t>Acompanhar SO </a:t>
            </a:r>
          </a:p>
        </p:txBody>
      </p:sp>
      <p:cxnSp>
        <p:nvCxnSpPr>
          <p:cNvPr id="50" name="Conector de Seta Reta 49">
            <a:extLst>
              <a:ext uri="{FF2B5EF4-FFF2-40B4-BE49-F238E27FC236}">
                <a16:creationId xmlns:a16="http://schemas.microsoft.com/office/drawing/2014/main" id="{73EE343C-5080-4287-8915-FA4AEB4A6AC4}"/>
              </a:ext>
            </a:extLst>
          </p:cNvPr>
          <p:cNvCxnSpPr>
            <a:cxnSpLocks/>
          </p:cNvCxnSpPr>
          <p:nvPr/>
        </p:nvCxnSpPr>
        <p:spPr>
          <a:xfrm>
            <a:off x="7714518" y="3370359"/>
            <a:ext cx="0" cy="35028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Seta: Pentágono 1">
            <a:extLst>
              <a:ext uri="{FF2B5EF4-FFF2-40B4-BE49-F238E27FC236}">
                <a16:creationId xmlns:a16="http://schemas.microsoft.com/office/drawing/2014/main" id="{806A3600-9DED-4545-BC36-CE908385C498}"/>
              </a:ext>
            </a:extLst>
          </p:cNvPr>
          <p:cNvSpPr/>
          <p:nvPr/>
        </p:nvSpPr>
        <p:spPr>
          <a:xfrm>
            <a:off x="7254418" y="4703664"/>
            <a:ext cx="1282049" cy="23074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u="sng" dirty="0">
                <a:solidFill>
                  <a:schemeClr val="tx1"/>
                </a:solidFill>
                <a:hlinkClick r:id="rId3" action="ppaction://hlinkpres?slideindex=1&amp;slidetitle="/>
              </a:rPr>
              <a:t>CLIQUE AQUI</a:t>
            </a:r>
            <a:endParaRPr lang="pt-BR" sz="1200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B926A-46AE-449B-AAA8-AB43A8E0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Informações importantes</a:t>
            </a:r>
          </a:p>
        </p:txBody>
      </p:sp>
      <p:graphicFrame>
        <p:nvGraphicFramePr>
          <p:cNvPr id="3" name="Tabela 96">
            <a:extLst>
              <a:ext uri="{FF2B5EF4-FFF2-40B4-BE49-F238E27FC236}">
                <a16:creationId xmlns:a16="http://schemas.microsoft.com/office/drawing/2014/main" id="{FBADC286-A51C-4579-95EC-5C1C66D72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539013"/>
              </p:ext>
            </p:extLst>
          </p:nvPr>
        </p:nvGraphicFramePr>
        <p:xfrm>
          <a:off x="4924225" y="1648741"/>
          <a:ext cx="2960148" cy="1676400"/>
        </p:xfrm>
        <a:graphic>
          <a:graphicData uri="http://schemas.openxmlformats.org/drawingml/2006/table">
            <a:tbl>
              <a:tblPr firstRow="1" firstCol="1" lastCol="1" bandRow="1">
                <a:tableStyleId>{69012ECD-51FC-41F1-AA8D-1B2483CD663E}</a:tableStyleId>
              </a:tblPr>
              <a:tblGrid>
                <a:gridCol w="2960148">
                  <a:extLst>
                    <a:ext uri="{9D8B030D-6E8A-4147-A177-3AD203B41FA5}">
                      <a16:colId xmlns:a16="http://schemas.microsoft.com/office/drawing/2014/main" val="1477042497"/>
                    </a:ext>
                  </a:extLst>
                </a:gridCol>
              </a:tblGrid>
              <a:tr h="290935">
                <a:tc>
                  <a:txBody>
                    <a:bodyPr/>
                    <a:lstStyle/>
                    <a:p>
                      <a:pPr algn="ctr"/>
                      <a:r>
                        <a:rPr lang="pt-BR" sz="1800" b="1" i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TROCA DE CNPJ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724963"/>
                  </a:ext>
                </a:extLst>
              </a:tr>
              <a:tr h="1209328"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Quando é solicitado a troca de CNPJ, é necessário um novo termo aditivo, equivalente ao produto/serviço atual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1756"/>
                  </a:ext>
                </a:extLst>
              </a:tr>
            </a:tbl>
          </a:graphicData>
        </a:graphic>
      </p:graphicFrame>
      <p:graphicFrame>
        <p:nvGraphicFramePr>
          <p:cNvPr id="4" name="Tabela 97">
            <a:extLst>
              <a:ext uri="{FF2B5EF4-FFF2-40B4-BE49-F238E27FC236}">
                <a16:creationId xmlns:a16="http://schemas.microsoft.com/office/drawing/2014/main" id="{B726D7E1-45F1-48D1-ACC3-AF98F9068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511655"/>
              </p:ext>
            </p:extLst>
          </p:nvPr>
        </p:nvGraphicFramePr>
        <p:xfrm>
          <a:off x="881626" y="1648741"/>
          <a:ext cx="3690374" cy="16776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690374">
                  <a:extLst>
                    <a:ext uri="{9D8B030D-6E8A-4147-A177-3AD203B41FA5}">
                      <a16:colId xmlns:a16="http://schemas.microsoft.com/office/drawing/2014/main" val="3207740320"/>
                    </a:ext>
                  </a:extLst>
                </a:gridCol>
              </a:tblGrid>
              <a:tr h="36703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Montserrat" panose="00000500000000000000" pitchFamily="2" charset="0"/>
                        </a:rPr>
                        <a:t>TROCA DE RAZÃO SOCIAL 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48579"/>
                  </a:ext>
                </a:extLst>
              </a:tr>
              <a:tr h="979706"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Na troca de razão social, não é necessário termo aditivo, apenas converter a mudança com os documentos necessários e com o “de acordo” por e-mail.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89941"/>
                  </a:ext>
                </a:extLst>
              </a:tr>
            </a:tbl>
          </a:graphicData>
        </a:graphic>
      </p:graphicFrame>
      <p:cxnSp>
        <p:nvCxnSpPr>
          <p:cNvPr id="5" name="Google Shape;62;p14">
            <a:extLst>
              <a:ext uri="{FF2B5EF4-FFF2-40B4-BE49-F238E27FC236}">
                <a16:creationId xmlns:a16="http://schemas.microsoft.com/office/drawing/2014/main" id="{A10EC4F0-5F98-424F-B39C-A57C79301543}"/>
              </a:ext>
            </a:extLst>
          </p:cNvPr>
          <p:cNvCxnSpPr/>
          <p:nvPr/>
        </p:nvCxnSpPr>
        <p:spPr>
          <a:xfrm>
            <a:off x="474025" y="414025"/>
            <a:ext cx="44502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3A505DCD-078D-486A-AF29-CD7171896C32}"/>
              </a:ext>
            </a:extLst>
          </p:cNvPr>
          <p:cNvSpPr txBox="1"/>
          <p:nvPr/>
        </p:nvSpPr>
        <p:spPr>
          <a:xfrm>
            <a:off x="1070627" y="4019348"/>
            <a:ext cx="70027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anose="00000500000000000000" pitchFamily="2" charset="0"/>
              </a:rPr>
              <a:t>*Clientes solicita alteração no número de ordem do estabelecimento, também não necessita de Termo aditivo, apenas converter a mudança com os documentos necessários e com o “de acordo” por e-mail.</a:t>
            </a:r>
          </a:p>
        </p:txBody>
      </p:sp>
    </p:spTree>
    <p:extLst>
      <p:ext uri="{BB962C8B-B14F-4D97-AF65-F5344CB8AC3E}">
        <p14:creationId xmlns:p14="http://schemas.microsoft.com/office/powerpoint/2010/main" val="401428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Google Shape;116;p16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79974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Principais setores relacionados</a:t>
            </a:r>
            <a:endParaRPr dirty="0"/>
          </a:p>
        </p:txBody>
      </p:sp>
      <p:grpSp>
        <p:nvGrpSpPr>
          <p:cNvPr id="118" name="Google Shape;118;p16"/>
          <p:cNvGrpSpPr/>
          <p:nvPr/>
        </p:nvGrpSpPr>
        <p:grpSpPr>
          <a:xfrm>
            <a:off x="457177" y="1293094"/>
            <a:ext cx="5238712" cy="1806608"/>
            <a:chOff x="457177" y="1293094"/>
            <a:chExt cx="5238712" cy="1806608"/>
          </a:xfrm>
        </p:grpSpPr>
        <p:sp>
          <p:nvSpPr>
            <p:cNvPr id="119" name="Google Shape;119;p16"/>
            <p:cNvSpPr/>
            <p:nvPr/>
          </p:nvSpPr>
          <p:spPr>
            <a:xfrm>
              <a:off x="3447795" y="1483308"/>
              <a:ext cx="2248094" cy="1616394"/>
            </a:xfrm>
            <a:custGeom>
              <a:avLst/>
              <a:gdLst/>
              <a:ahLst/>
              <a:cxnLst/>
              <a:rect l="l" t="t" r="r" b="b"/>
              <a:pathLst>
                <a:path w="71870" h="51675" extrusionOk="0">
                  <a:moveTo>
                    <a:pt x="35935" y="1"/>
                  </a:moveTo>
                  <a:cubicBezTo>
                    <a:pt x="21724" y="1"/>
                    <a:pt x="8944" y="6049"/>
                    <a:pt x="1" y="15740"/>
                  </a:cubicBezTo>
                  <a:lnTo>
                    <a:pt x="35935" y="51674"/>
                  </a:lnTo>
                  <a:lnTo>
                    <a:pt x="71869" y="15740"/>
                  </a:lnTo>
                  <a:cubicBezTo>
                    <a:pt x="62926" y="6049"/>
                    <a:pt x="50146" y="1"/>
                    <a:pt x="35935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6"/>
            <p:cNvSpPr/>
            <p:nvPr/>
          </p:nvSpPr>
          <p:spPr>
            <a:xfrm>
              <a:off x="1590357" y="1293094"/>
              <a:ext cx="3014047" cy="177014"/>
            </a:xfrm>
            <a:custGeom>
              <a:avLst/>
              <a:gdLst/>
              <a:ahLst/>
              <a:cxnLst/>
              <a:rect l="l" t="t" r="r" b="b"/>
              <a:pathLst>
                <a:path w="96357" h="5659" fill="none" extrusionOk="0">
                  <a:moveTo>
                    <a:pt x="96357" y="5659"/>
                  </a:moveTo>
                  <a:lnTo>
                    <a:pt x="96357" y="0"/>
                  </a:lnTo>
                  <a:lnTo>
                    <a:pt x="1" y="0"/>
                  </a:lnTo>
                  <a:lnTo>
                    <a:pt x="1" y="5659"/>
                  </a:lnTo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6"/>
            <p:cNvSpPr/>
            <p:nvPr/>
          </p:nvSpPr>
          <p:spPr>
            <a:xfrm>
              <a:off x="457177" y="1470076"/>
              <a:ext cx="2266392" cy="1044721"/>
            </a:xfrm>
            <a:custGeom>
              <a:avLst/>
              <a:gdLst/>
              <a:ahLst/>
              <a:cxnLst/>
              <a:rect l="l" t="t" r="r" b="b"/>
              <a:pathLst>
                <a:path w="72455" h="33399" fill="none" extrusionOk="0">
                  <a:moveTo>
                    <a:pt x="1" y="1"/>
                  </a:moveTo>
                  <a:lnTo>
                    <a:pt x="72455" y="1"/>
                  </a:lnTo>
                  <a:lnTo>
                    <a:pt x="72455" y="33398"/>
                  </a:lnTo>
                  <a:lnTo>
                    <a:pt x="1" y="33398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122;p16"/>
          <p:cNvGrpSpPr/>
          <p:nvPr/>
        </p:nvGrpSpPr>
        <p:grpSpPr>
          <a:xfrm>
            <a:off x="4603372" y="2023451"/>
            <a:ext cx="4083104" cy="2712946"/>
            <a:chOff x="4603372" y="2023451"/>
            <a:chExt cx="4083104" cy="2712946"/>
          </a:xfrm>
        </p:grpSpPr>
        <p:sp>
          <p:nvSpPr>
            <p:cNvPr id="123" name="Google Shape;123;p16"/>
            <p:cNvSpPr/>
            <p:nvPr/>
          </p:nvSpPr>
          <p:spPr>
            <a:xfrm>
              <a:off x="4603372" y="2023451"/>
              <a:ext cx="1500408" cy="2521700"/>
            </a:xfrm>
            <a:custGeom>
              <a:avLst/>
              <a:gdLst/>
              <a:ahLst/>
              <a:cxnLst/>
              <a:rect l="l" t="t" r="r" b="b"/>
              <a:pathLst>
                <a:path w="47967" h="80617" extrusionOk="0">
                  <a:moveTo>
                    <a:pt x="36292" y="0"/>
                  </a:moveTo>
                  <a:lnTo>
                    <a:pt x="0" y="36260"/>
                  </a:lnTo>
                  <a:lnTo>
                    <a:pt x="0" y="80616"/>
                  </a:lnTo>
                  <a:cubicBezTo>
                    <a:pt x="26569" y="80096"/>
                    <a:pt x="47966" y="58406"/>
                    <a:pt x="47966" y="31707"/>
                  </a:cubicBezTo>
                  <a:cubicBezTo>
                    <a:pt x="47966" y="19610"/>
                    <a:pt x="43544" y="8521"/>
                    <a:pt x="36292" y="0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4923773" y="3537059"/>
              <a:ext cx="2629522" cy="1199338"/>
            </a:xfrm>
            <a:custGeom>
              <a:avLst/>
              <a:gdLst/>
              <a:ahLst/>
              <a:cxnLst/>
              <a:rect l="l" t="t" r="r" b="b"/>
              <a:pathLst>
                <a:path w="84064" h="38342" fill="none" extrusionOk="0">
                  <a:moveTo>
                    <a:pt x="84064" y="1"/>
                  </a:moveTo>
                  <a:lnTo>
                    <a:pt x="84064" y="38341"/>
                  </a:lnTo>
                  <a:lnTo>
                    <a:pt x="1" y="38341"/>
                  </a:lnTo>
                  <a:lnTo>
                    <a:pt x="1" y="30081"/>
                  </a:lnTo>
                </a:path>
              </a:pathLst>
            </a:custGeom>
            <a:noFill/>
            <a:ln w="19050" cap="flat" cmpd="sng">
              <a:solidFill>
                <a:srgbClr val="0097A7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6420114" y="2491368"/>
              <a:ext cx="2266361" cy="1045722"/>
            </a:xfrm>
            <a:custGeom>
              <a:avLst/>
              <a:gdLst/>
              <a:ahLst/>
              <a:cxnLst/>
              <a:rect l="l" t="t" r="r" b="b"/>
              <a:pathLst>
                <a:path w="72454" h="33431" fill="none" extrusionOk="0">
                  <a:moveTo>
                    <a:pt x="0" y="0"/>
                  </a:moveTo>
                  <a:lnTo>
                    <a:pt x="72454" y="0"/>
                  </a:lnTo>
                  <a:lnTo>
                    <a:pt x="72454" y="33431"/>
                  </a:lnTo>
                  <a:lnTo>
                    <a:pt x="0" y="33431"/>
                  </a:lnTo>
                  <a:close/>
                </a:path>
              </a:pathLst>
            </a:custGeom>
            <a:noFill/>
            <a:ln w="19050" cap="flat" cmpd="sng">
              <a:solidFill>
                <a:srgbClr val="0097A7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16"/>
          <p:cNvGrpSpPr/>
          <p:nvPr/>
        </p:nvGrpSpPr>
        <p:grpSpPr>
          <a:xfrm>
            <a:off x="457177" y="2023451"/>
            <a:ext cx="4083135" cy="2712946"/>
            <a:chOff x="457177" y="2023451"/>
            <a:chExt cx="4083135" cy="2712946"/>
          </a:xfrm>
        </p:grpSpPr>
        <p:sp>
          <p:nvSpPr>
            <p:cNvPr id="127" name="Google Shape;127;p16"/>
            <p:cNvSpPr/>
            <p:nvPr/>
          </p:nvSpPr>
          <p:spPr>
            <a:xfrm>
              <a:off x="3040905" y="2023451"/>
              <a:ext cx="1499407" cy="2521700"/>
            </a:xfrm>
            <a:custGeom>
              <a:avLst/>
              <a:gdLst/>
              <a:ahLst/>
              <a:cxnLst/>
              <a:rect l="l" t="t" r="r" b="b"/>
              <a:pathLst>
                <a:path w="47935" h="80617" extrusionOk="0">
                  <a:moveTo>
                    <a:pt x="11643" y="0"/>
                  </a:moveTo>
                  <a:cubicBezTo>
                    <a:pt x="4391" y="8521"/>
                    <a:pt x="1" y="19610"/>
                    <a:pt x="1" y="31707"/>
                  </a:cubicBezTo>
                  <a:cubicBezTo>
                    <a:pt x="1" y="58373"/>
                    <a:pt x="21366" y="80064"/>
                    <a:pt x="47935" y="80616"/>
                  </a:cubicBezTo>
                  <a:lnTo>
                    <a:pt x="47935" y="36260"/>
                  </a:lnTo>
                  <a:lnTo>
                    <a:pt x="11643" y="0"/>
                  </a:ln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1590357" y="4477993"/>
              <a:ext cx="2629553" cy="258404"/>
            </a:xfrm>
            <a:custGeom>
              <a:avLst/>
              <a:gdLst/>
              <a:ahLst/>
              <a:cxnLst/>
              <a:rect l="l" t="t" r="r" b="b"/>
              <a:pathLst>
                <a:path w="84065" h="8261" fill="none" extrusionOk="0">
                  <a:moveTo>
                    <a:pt x="1" y="2602"/>
                  </a:moveTo>
                  <a:lnTo>
                    <a:pt x="1" y="8260"/>
                  </a:lnTo>
                  <a:lnTo>
                    <a:pt x="84064" y="8260"/>
                  </a:lnTo>
                  <a:lnTo>
                    <a:pt x="84064" y="0"/>
                  </a:lnTo>
                </a:path>
              </a:pathLst>
            </a:custGeom>
            <a:noFill/>
            <a:ln w="19050" cap="flat" cmpd="sng">
              <a:solidFill>
                <a:srgbClr val="85D5E6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6"/>
            <p:cNvSpPr/>
            <p:nvPr/>
          </p:nvSpPr>
          <p:spPr>
            <a:xfrm>
              <a:off x="457177" y="3513661"/>
              <a:ext cx="2266392" cy="1045722"/>
            </a:xfrm>
            <a:custGeom>
              <a:avLst/>
              <a:gdLst/>
              <a:ahLst/>
              <a:cxnLst/>
              <a:rect l="l" t="t" r="r" b="b"/>
              <a:pathLst>
                <a:path w="72455" h="33431" fill="none" extrusionOk="0">
                  <a:moveTo>
                    <a:pt x="1" y="1"/>
                  </a:moveTo>
                  <a:lnTo>
                    <a:pt x="72455" y="1"/>
                  </a:lnTo>
                  <a:lnTo>
                    <a:pt x="72455" y="33431"/>
                  </a:lnTo>
                  <a:lnTo>
                    <a:pt x="1" y="33431"/>
                  </a:lnTo>
                  <a:close/>
                </a:path>
              </a:pathLst>
            </a:custGeom>
            <a:noFill/>
            <a:ln w="19050" cap="flat" cmpd="sng">
              <a:solidFill>
                <a:srgbClr val="85D5E6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" name="Google Shape;130;p16"/>
          <p:cNvSpPr txBox="1"/>
          <p:nvPr/>
        </p:nvSpPr>
        <p:spPr>
          <a:xfrm>
            <a:off x="688266" y="1528124"/>
            <a:ext cx="1804181" cy="4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OPERAÇÕES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1" name="Google Shape;131;p16"/>
          <p:cNvSpPr txBox="1"/>
          <p:nvPr/>
        </p:nvSpPr>
        <p:spPr>
          <a:xfrm>
            <a:off x="474025" y="1944825"/>
            <a:ext cx="2248200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Valida as novas informações do cliente</a:t>
            </a:r>
            <a:endParaRPr sz="12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16"/>
          <p:cNvSpPr txBox="1"/>
          <p:nvPr/>
        </p:nvSpPr>
        <p:spPr>
          <a:xfrm>
            <a:off x="847203" y="3567043"/>
            <a:ext cx="1441445" cy="4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JURÍDICO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3" name="Google Shape;133;p16"/>
          <p:cNvSpPr txBox="1"/>
          <p:nvPr/>
        </p:nvSpPr>
        <p:spPr>
          <a:xfrm>
            <a:off x="474025" y="3992968"/>
            <a:ext cx="2248200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Verifica e valida os documentos, EX: contrato e as assinaturas </a:t>
            </a:r>
            <a:endParaRPr sz="12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Google Shape;134;p16"/>
          <p:cNvSpPr txBox="1"/>
          <p:nvPr/>
        </p:nvSpPr>
        <p:spPr>
          <a:xfrm>
            <a:off x="6397781" y="2563100"/>
            <a:ext cx="2248200" cy="40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FATURAMENTO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5" name="Google Shape;135;p16"/>
          <p:cNvSpPr txBox="1"/>
          <p:nvPr/>
        </p:nvSpPr>
        <p:spPr>
          <a:xfrm>
            <a:off x="6420114" y="2912858"/>
            <a:ext cx="2266361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Reajuste das faturas para a nova titularidade</a:t>
            </a:r>
            <a:endParaRPr sz="12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3874200" y="1720725"/>
            <a:ext cx="13956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163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01</a:t>
            </a:r>
            <a:endParaRPr sz="4000">
              <a:solidFill>
                <a:srgbClr val="00163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7" name="Google Shape;137;p16"/>
          <p:cNvSpPr txBox="1"/>
          <p:nvPr/>
        </p:nvSpPr>
        <p:spPr>
          <a:xfrm>
            <a:off x="3040900" y="3003800"/>
            <a:ext cx="13956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163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02</a:t>
            </a:r>
            <a:endParaRPr sz="4000">
              <a:solidFill>
                <a:srgbClr val="00163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8" name="Google Shape;138;p16"/>
          <p:cNvSpPr txBox="1"/>
          <p:nvPr/>
        </p:nvSpPr>
        <p:spPr>
          <a:xfrm>
            <a:off x="4730513" y="3003800"/>
            <a:ext cx="13956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163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03</a:t>
            </a:r>
            <a:endParaRPr sz="4000">
              <a:solidFill>
                <a:srgbClr val="00163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210;p18">
            <a:extLst>
              <a:ext uri="{FF2B5EF4-FFF2-40B4-BE49-F238E27FC236}">
                <a16:creationId xmlns:a16="http://schemas.microsoft.com/office/drawing/2014/main" id="{1AEE4DFB-2BA4-4569-A3A9-C667AD4E3C93}"/>
              </a:ext>
            </a:extLst>
          </p:cNvPr>
          <p:cNvGrpSpPr/>
          <p:nvPr/>
        </p:nvGrpSpPr>
        <p:grpSpPr>
          <a:xfrm>
            <a:off x="2177317" y="3274706"/>
            <a:ext cx="4557165" cy="780571"/>
            <a:chOff x="4129475" y="2088690"/>
            <a:chExt cx="4557165" cy="780571"/>
          </a:xfrm>
        </p:grpSpPr>
        <p:sp>
          <p:nvSpPr>
            <p:cNvPr id="56" name="Google Shape;211;p18">
              <a:extLst>
                <a:ext uri="{FF2B5EF4-FFF2-40B4-BE49-F238E27FC236}">
                  <a16:creationId xmlns:a16="http://schemas.microsoft.com/office/drawing/2014/main" id="{6A5FED06-DF47-4DB9-819E-2C1106045C4E}"/>
                </a:ext>
              </a:extLst>
            </p:cNvPr>
            <p:cNvSpPr/>
            <p:nvPr/>
          </p:nvSpPr>
          <p:spPr>
            <a:xfrm>
              <a:off x="4571975" y="2148375"/>
              <a:ext cx="4114665" cy="661769"/>
            </a:xfrm>
            <a:custGeom>
              <a:avLst/>
              <a:gdLst/>
              <a:ahLst/>
              <a:cxnLst/>
              <a:rect l="l" t="t" r="r" b="b"/>
              <a:pathLst>
                <a:path w="128714" h="21301" fill="none" extrusionOk="0">
                  <a:moveTo>
                    <a:pt x="1" y="1"/>
                  </a:moveTo>
                  <a:lnTo>
                    <a:pt x="128714" y="1"/>
                  </a:lnTo>
                  <a:lnTo>
                    <a:pt x="128714" y="21301"/>
                  </a:lnTo>
                  <a:lnTo>
                    <a:pt x="1" y="21301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12;p18">
              <a:extLst>
                <a:ext uri="{FF2B5EF4-FFF2-40B4-BE49-F238E27FC236}">
                  <a16:creationId xmlns:a16="http://schemas.microsoft.com/office/drawing/2014/main" id="{D8B74A87-4886-4751-AFBF-8C06FD23C4EF}"/>
                </a:ext>
              </a:extLst>
            </p:cNvPr>
            <p:cNvSpPr/>
            <p:nvPr/>
          </p:nvSpPr>
          <p:spPr>
            <a:xfrm>
              <a:off x="4129475" y="2088690"/>
              <a:ext cx="886076" cy="780571"/>
            </a:xfrm>
            <a:custGeom>
              <a:avLst/>
              <a:gdLst/>
              <a:ahLst/>
              <a:cxnLst/>
              <a:rect l="l" t="t" r="r" b="b"/>
              <a:pathLst>
                <a:path w="28521" h="25125" extrusionOk="0">
                  <a:moveTo>
                    <a:pt x="14261" y="1"/>
                  </a:moveTo>
                  <a:cubicBezTo>
                    <a:pt x="12671" y="1"/>
                    <a:pt x="11056" y="305"/>
                    <a:pt x="9496" y="946"/>
                  </a:cubicBezTo>
                  <a:cubicBezTo>
                    <a:pt x="3057" y="3580"/>
                    <a:pt x="0" y="10929"/>
                    <a:pt x="2634" y="17336"/>
                  </a:cubicBezTo>
                  <a:cubicBezTo>
                    <a:pt x="4625" y="22177"/>
                    <a:pt x="9309" y="25124"/>
                    <a:pt x="14243" y="25124"/>
                  </a:cubicBezTo>
                  <a:cubicBezTo>
                    <a:pt x="15838" y="25124"/>
                    <a:pt x="17459" y="24816"/>
                    <a:pt x="19024" y="24165"/>
                  </a:cubicBezTo>
                  <a:cubicBezTo>
                    <a:pt x="25431" y="21531"/>
                    <a:pt x="28520" y="14214"/>
                    <a:pt x="25886" y="7808"/>
                  </a:cubicBezTo>
                  <a:cubicBezTo>
                    <a:pt x="23893" y="2936"/>
                    <a:pt x="19201" y="1"/>
                    <a:pt x="14261" y="1"/>
                  </a:cubicBezTo>
                  <a:close/>
                </a:path>
              </a:pathLst>
            </a:custGeom>
            <a:solidFill>
              <a:srgbClr val="789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cxnSp>
        <p:nvCxnSpPr>
          <p:cNvPr id="68" name="Google Shape;68;p15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Como abrir uma solicitação (SO)?</a:t>
            </a:r>
            <a:endParaRPr dirty="0"/>
          </a:p>
        </p:txBody>
      </p:sp>
      <p:sp>
        <p:nvSpPr>
          <p:cNvPr id="48" name="Seta: Divisa 47">
            <a:extLst>
              <a:ext uri="{FF2B5EF4-FFF2-40B4-BE49-F238E27FC236}">
                <a16:creationId xmlns:a16="http://schemas.microsoft.com/office/drawing/2014/main" id="{B12EAD7E-028D-46B0-BE86-95534FAEA987}"/>
              </a:ext>
            </a:extLst>
          </p:cNvPr>
          <p:cNvSpPr/>
          <p:nvPr/>
        </p:nvSpPr>
        <p:spPr>
          <a:xfrm>
            <a:off x="1121607" y="1599012"/>
            <a:ext cx="2111419" cy="563587"/>
          </a:xfrm>
          <a:prstGeom prst="chevron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>
                <a:solidFill>
                  <a:schemeClr val="bg1"/>
                </a:solidFill>
                <a:latin typeface="Montserrat ExtraBold" panose="00000900000000000000" pitchFamily="2" charset="0"/>
              </a:rPr>
              <a:t>MUNDISO</a:t>
            </a:r>
          </a:p>
        </p:txBody>
      </p:sp>
      <p:sp>
        <p:nvSpPr>
          <p:cNvPr id="49" name="Seta: Divisa 48">
            <a:extLst>
              <a:ext uri="{FF2B5EF4-FFF2-40B4-BE49-F238E27FC236}">
                <a16:creationId xmlns:a16="http://schemas.microsoft.com/office/drawing/2014/main" id="{961B3862-F715-48B9-B472-29865F9FD949}"/>
              </a:ext>
            </a:extLst>
          </p:cNvPr>
          <p:cNvSpPr/>
          <p:nvPr/>
        </p:nvSpPr>
        <p:spPr>
          <a:xfrm>
            <a:off x="3076529" y="1599012"/>
            <a:ext cx="2758742" cy="563587"/>
          </a:xfrm>
          <a:prstGeom prst="chevron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>
                <a:solidFill>
                  <a:schemeClr val="bg1"/>
                </a:solidFill>
                <a:latin typeface="Montserrat ExtraBold" panose="00000900000000000000" pitchFamily="2" charset="0"/>
              </a:rPr>
              <a:t>SOLICITAÇÕES</a:t>
            </a:r>
          </a:p>
        </p:txBody>
      </p:sp>
      <p:sp>
        <p:nvSpPr>
          <p:cNvPr id="50" name="Seta: Divisa 49">
            <a:extLst>
              <a:ext uri="{FF2B5EF4-FFF2-40B4-BE49-F238E27FC236}">
                <a16:creationId xmlns:a16="http://schemas.microsoft.com/office/drawing/2014/main" id="{5A23BBE1-23C2-4D2A-BBFF-80C434E60B45}"/>
              </a:ext>
            </a:extLst>
          </p:cNvPr>
          <p:cNvSpPr/>
          <p:nvPr/>
        </p:nvSpPr>
        <p:spPr>
          <a:xfrm>
            <a:off x="5670296" y="1594884"/>
            <a:ext cx="2688611" cy="567715"/>
          </a:xfrm>
          <a:prstGeom prst="chevron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dirty="0">
                <a:solidFill>
                  <a:schemeClr val="bg1"/>
                </a:solidFill>
                <a:latin typeface="Montserrat ExtraBold" panose="00000900000000000000" pitchFamily="2" charset="0"/>
              </a:rPr>
              <a:t>NOVA SOLICITAÇÃO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40EED49-19B5-4424-AF0B-91635B5797AB}"/>
              </a:ext>
            </a:extLst>
          </p:cNvPr>
          <p:cNvSpPr txBox="1"/>
          <p:nvPr/>
        </p:nvSpPr>
        <p:spPr>
          <a:xfrm>
            <a:off x="2971306" y="2887351"/>
            <a:ext cx="3201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tx2"/>
                </a:solidFill>
                <a:latin typeface="Montserrat" panose="00000500000000000000" pitchFamily="2" charset="0"/>
              </a:rPr>
              <a:t>Retornar para o cliente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53E8205-5753-484D-B668-F9AD6CEA62E9}"/>
              </a:ext>
            </a:extLst>
          </p:cNvPr>
          <p:cNvSpPr txBox="1"/>
          <p:nvPr/>
        </p:nvSpPr>
        <p:spPr>
          <a:xfrm>
            <a:off x="2943175" y="3404245"/>
            <a:ext cx="3780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Montserrat" panose="00000500000000000000" pitchFamily="2" charset="0"/>
              </a:rPr>
              <a:t>Informar ao cliente quando a SO for resolvida.</a:t>
            </a:r>
          </a:p>
        </p:txBody>
      </p:sp>
      <p:pic>
        <p:nvPicPr>
          <p:cNvPr id="54" name="Gráfico 53" descr="Área de Transferência Marcada com preenchimento sólido">
            <a:extLst>
              <a:ext uri="{FF2B5EF4-FFF2-40B4-BE49-F238E27FC236}">
                <a16:creationId xmlns:a16="http://schemas.microsoft.com/office/drawing/2014/main" id="{72D41898-548E-4EB2-ADCA-0946D3F5AA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39632" y="3247978"/>
            <a:ext cx="760369" cy="760369"/>
          </a:xfrm>
          <a:prstGeom prst="rect">
            <a:avLst/>
          </a:prstGeom>
        </p:spPr>
      </p:pic>
      <p:sp>
        <p:nvSpPr>
          <p:cNvPr id="4" name="Seta: Pentágono 3">
            <a:extLst>
              <a:ext uri="{FF2B5EF4-FFF2-40B4-BE49-F238E27FC236}">
                <a16:creationId xmlns:a16="http://schemas.microsoft.com/office/drawing/2014/main" id="{77B97706-3D39-41D5-A1DC-A63961221762}"/>
              </a:ext>
            </a:extLst>
          </p:cNvPr>
          <p:cNvSpPr/>
          <p:nvPr/>
        </p:nvSpPr>
        <p:spPr>
          <a:xfrm>
            <a:off x="7407930" y="4412899"/>
            <a:ext cx="1245726" cy="28557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u="sng" dirty="0">
                <a:solidFill>
                  <a:schemeClr val="bg2"/>
                </a:solidFill>
              </a:rPr>
              <a:t>CLIQUE AQUI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uturistic Background Infographics by Slidesgo">
  <a:themeElements>
    <a:clrScheme name="Simple Light">
      <a:dk1>
        <a:srgbClr val="FFFFFF"/>
      </a:dk1>
      <a:lt1>
        <a:srgbClr val="001633"/>
      </a:lt1>
      <a:dk2>
        <a:srgbClr val="FFFFFF"/>
      </a:dk2>
      <a:lt2>
        <a:srgbClr val="FFAB40"/>
      </a:lt2>
      <a:accent1>
        <a:srgbClr val="85D5E6"/>
      </a:accent1>
      <a:accent2>
        <a:srgbClr val="78909C"/>
      </a:accent2>
      <a:accent3>
        <a:srgbClr val="0097A7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299</Words>
  <Application>Microsoft Office PowerPoint</Application>
  <PresentationFormat>Apresentação na tela (16:9)</PresentationFormat>
  <Paragraphs>63</Paragraphs>
  <Slides>7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Calibri</vt:lpstr>
      <vt:lpstr>Gadugi</vt:lpstr>
      <vt:lpstr>Leelawadee UI Semilight</vt:lpstr>
      <vt:lpstr>Montserrat</vt:lpstr>
      <vt:lpstr>Montserrat ExtraBold</vt:lpstr>
      <vt:lpstr>Futuristic Background Infographics by Slidesgo</vt:lpstr>
      <vt:lpstr>Office Theme</vt:lpstr>
      <vt:lpstr>Treinamento pós-venda</vt:lpstr>
      <vt:lpstr>Apresentação do PowerPoint</vt:lpstr>
      <vt:lpstr>RECEBIMENTO DO CASO</vt:lpstr>
      <vt:lpstr>Processos</vt:lpstr>
      <vt:lpstr>Informações importantes</vt:lpstr>
      <vt:lpstr>Principais setores relacionados</vt:lpstr>
      <vt:lpstr>Como abrir uma solicitação (SO)?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 pós-venda</dc:title>
  <dc:creator>Felice Napolitano</dc:creator>
  <cp:lastModifiedBy>Alice Soares</cp:lastModifiedBy>
  <cp:revision>18</cp:revision>
  <dcterms:modified xsi:type="dcterms:W3CDTF">2022-03-14T17:07:25Z</dcterms:modified>
</cp:coreProperties>
</file>